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7.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8.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9.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10.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67" r:id="rId5"/>
    <p:sldMasterId id="2147483685" r:id="rId6"/>
    <p:sldMasterId id="2147483676" r:id="rId7"/>
    <p:sldMasterId id="2147483679" r:id="rId8"/>
    <p:sldMasterId id="2147483670" r:id="rId9"/>
    <p:sldMasterId id="2147483688" r:id="rId10"/>
    <p:sldMasterId id="2147483673" r:id="rId11"/>
    <p:sldMasterId id="2147483682" r:id="rId12"/>
    <p:sldMasterId id="2147483691" r:id="rId13"/>
    <p:sldMasterId id="2147483706" r:id="rId14"/>
  </p:sldMasterIdLst>
  <p:notesMasterIdLst>
    <p:notesMasterId r:id="rId30"/>
  </p:notesMasterIdLst>
  <p:sldIdLst>
    <p:sldId id="317" r:id="rId15"/>
    <p:sldId id="419" r:id="rId16"/>
    <p:sldId id="357" r:id="rId17"/>
    <p:sldId id="420" r:id="rId18"/>
    <p:sldId id="417" r:id="rId19"/>
    <p:sldId id="427" r:id="rId20"/>
    <p:sldId id="428" r:id="rId21"/>
    <p:sldId id="416" r:id="rId22"/>
    <p:sldId id="423" r:id="rId23"/>
    <p:sldId id="424" r:id="rId24"/>
    <p:sldId id="422" r:id="rId25"/>
    <p:sldId id="429" r:id="rId26"/>
    <p:sldId id="430" r:id="rId27"/>
    <p:sldId id="409" r:id="rId28"/>
    <p:sldId id="411" r:id="rId29"/>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ynore Boyle" initials="GB" lastIdx="1" clrIdx="0">
    <p:extLst>
      <p:ext uri="{19B8F6BF-5375-455C-9EA6-DF929625EA0E}">
        <p15:presenceInfo xmlns:p15="http://schemas.microsoft.com/office/powerpoint/2012/main" userId="S::BOYLEG@cput.ac.za::26156580-79e4-4893-bf38-5251991e81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AD6C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56" autoAdjust="0"/>
    <p:restoredTop sz="93827" autoAdjust="0"/>
  </p:normalViewPr>
  <p:slideViewPr>
    <p:cSldViewPr snapToGrid="0" snapToObjects="1" showGuides="1">
      <p:cViewPr varScale="1">
        <p:scale>
          <a:sx n="126" d="100"/>
          <a:sy n="126" d="100"/>
        </p:scale>
        <p:origin x="1136" y="184"/>
      </p:cViewPr>
      <p:guideLst>
        <p:guide orient="horz" pos="180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slide" Target="slides/slide7.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Master" Target="slideMasters/slideMaster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2D38DC-62F6-4ABE-A823-2ED100B7225D}" type="datetimeFigureOut">
              <a:rPr lang="en-GB" smtClean="0"/>
              <a:t>06/03/2025</a:t>
            </a:fld>
            <a:endParaRPr lang="en-GB" dirty="0"/>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6F0ED0-6879-481B-B7FC-3DD1D5070C66}" type="slidenum">
              <a:rPr lang="en-GB" smtClean="0"/>
              <a:t>‹#›</a:t>
            </a:fld>
            <a:endParaRPr lang="en-GB" dirty="0"/>
          </a:p>
        </p:txBody>
      </p:sp>
    </p:spTree>
    <p:extLst>
      <p:ext uri="{BB962C8B-B14F-4D97-AF65-F5344CB8AC3E}">
        <p14:creationId xmlns:p14="http://schemas.microsoft.com/office/powerpoint/2010/main" val="926331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36F0ED0-6879-481B-B7FC-3DD1D5070C66}" type="slidenum">
              <a:rPr lang="en-GB" smtClean="0"/>
              <a:t>1</a:t>
            </a:fld>
            <a:endParaRPr lang="en-GB" dirty="0"/>
          </a:p>
        </p:txBody>
      </p:sp>
    </p:spTree>
    <p:extLst>
      <p:ext uri="{BB962C8B-B14F-4D97-AF65-F5344CB8AC3E}">
        <p14:creationId xmlns:p14="http://schemas.microsoft.com/office/powerpoint/2010/main" val="3980941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3001698"/>
            <a:ext cx="6858000" cy="137980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628650" y="5296959"/>
            <a:ext cx="2057400" cy="304271"/>
          </a:xfrm>
          <a:prstGeom prst="rect">
            <a:avLst/>
          </a:prstGeom>
        </p:spPr>
        <p:txBody>
          <a:bodyPr/>
          <a:lstStyle/>
          <a:p>
            <a:fld id="{381F4AA1-0E08-2745-A3F0-E194874EB12F}" type="datetimeFigureOut">
              <a:rPr lang="en-US" smtClean="0"/>
              <a:t>3/6/25</a:t>
            </a:fld>
            <a:endParaRPr lang="en-US" dirty="0"/>
          </a:p>
        </p:txBody>
      </p:sp>
      <p:sp>
        <p:nvSpPr>
          <p:cNvPr id="5" name="Footer Placeholder 4"/>
          <p:cNvSpPr>
            <a:spLocks noGrp="1"/>
          </p:cNvSpPr>
          <p:nvPr>
            <p:ph type="ftr" sz="quarter" idx="11"/>
          </p:nvPr>
        </p:nvSpPr>
        <p:spPr>
          <a:xfrm>
            <a:off x="3028950" y="5296959"/>
            <a:ext cx="3086100" cy="304271"/>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5296959"/>
            <a:ext cx="2057400" cy="304271"/>
          </a:xfrm>
          <a:prstGeom prst="rect">
            <a:avLst/>
          </a:prstGeom>
        </p:spPr>
        <p:txBody>
          <a:bodyPr/>
          <a:lstStyle/>
          <a:p>
            <a:fld id="{AA0DF54A-4813-4B42-A617-378A9D391C21}" type="slidenum">
              <a:rPr lang="en-US" smtClean="0"/>
              <a:t>‹#›</a:t>
            </a:fld>
            <a:endParaRPr lang="en-US" dirty="0"/>
          </a:p>
        </p:txBody>
      </p:sp>
    </p:spTree>
    <p:extLst>
      <p:ext uri="{BB962C8B-B14F-4D97-AF65-F5344CB8AC3E}">
        <p14:creationId xmlns:p14="http://schemas.microsoft.com/office/powerpoint/2010/main" val="1949180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6888" y="1988899"/>
            <a:ext cx="2005012" cy="2735501"/>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186495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09953" y="1311418"/>
            <a:ext cx="7766539" cy="1002913"/>
          </a:xfrm>
        </p:spPr>
        <p:txBody>
          <a:bodyPr anchor="t">
            <a:norm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34988" y="2003281"/>
            <a:ext cx="7756158" cy="3429143"/>
          </a:xfrm>
          <a:prstGeom prst="rect">
            <a:avLst/>
          </a:prstGeom>
        </p:spPr>
        <p:txBody>
          <a:bodyPr anchor="t"/>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180803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2217846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09953" y="1311418"/>
            <a:ext cx="7766539" cy="1002913"/>
          </a:xfrm>
        </p:spPr>
        <p:txBody>
          <a:bodyPr anchor="t">
            <a:norm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34988" y="2003281"/>
            <a:ext cx="7756158" cy="3429143"/>
          </a:xfrm>
          <a:prstGeom prst="rect">
            <a:avLst/>
          </a:prstGeom>
        </p:spPr>
        <p:txBody>
          <a:bodyPr anchor="t"/>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5537130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156212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09953" y="1311418"/>
            <a:ext cx="7766539" cy="1002913"/>
          </a:xfrm>
        </p:spPr>
        <p:txBody>
          <a:bodyPr anchor="t">
            <a:norm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34988" y="2003281"/>
            <a:ext cx="7756158" cy="3429143"/>
          </a:xfrm>
          <a:prstGeom prst="rect">
            <a:avLst/>
          </a:prstGeom>
        </p:spPr>
        <p:txBody>
          <a:bodyPr anchor="t"/>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7571268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0775023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09953" y="1311418"/>
            <a:ext cx="7766539" cy="1002913"/>
          </a:xfrm>
        </p:spPr>
        <p:txBody>
          <a:bodyPr anchor="t">
            <a:norm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34988" y="2003281"/>
            <a:ext cx="7756158" cy="3429143"/>
          </a:xfrm>
          <a:prstGeom prst="rect">
            <a:avLst/>
          </a:prstGeom>
        </p:spPr>
        <p:txBody>
          <a:bodyPr anchor="t"/>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9457667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4979736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09953" y="1311418"/>
            <a:ext cx="1265059" cy="2211711"/>
          </a:xfrm>
        </p:spPr>
        <p:txBody>
          <a:bodyPr anchor="t">
            <a:norm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896034" y="1304365"/>
            <a:ext cx="6395111" cy="4128059"/>
          </a:xfrm>
          <a:prstGeom prst="rect">
            <a:avLst/>
          </a:prstGeom>
        </p:spPr>
        <p:txBody>
          <a:bodyPr anchor="t"/>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4200991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7027" y="3337192"/>
            <a:ext cx="4136481" cy="2054198"/>
          </a:xfrm>
        </p:spPr>
        <p:txBody>
          <a:bodyPr>
            <a:noAutofit/>
          </a:bodyPr>
          <a:lstStyle>
            <a:lvl1pPr>
              <a:defRPr sz="4400"/>
            </a:lvl1pPr>
          </a:lstStyle>
          <a:p>
            <a:r>
              <a:rPr lang="en-US"/>
              <a:t>Click to edit Master title style</a:t>
            </a:r>
            <a:endParaRPr lang="en-US" dirty="0"/>
          </a:p>
        </p:txBody>
      </p:sp>
    </p:spTree>
    <p:extLst>
      <p:ext uri="{BB962C8B-B14F-4D97-AF65-F5344CB8AC3E}">
        <p14:creationId xmlns:p14="http://schemas.microsoft.com/office/powerpoint/2010/main" val="5408981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583188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2F4B34-8BC0-28C5-2CD9-81AFBC164374}"/>
              </a:ext>
            </a:extLst>
          </p:cNvPr>
          <p:cNvSpPr/>
          <p:nvPr userDrawn="1"/>
        </p:nvSpPr>
        <p:spPr>
          <a:xfrm>
            <a:off x="0" y="0"/>
            <a:ext cx="1796995" cy="11449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ctrTitle"/>
          </p:nvPr>
        </p:nvSpPr>
        <p:spPr>
          <a:xfrm>
            <a:off x="534988" y="323861"/>
            <a:ext cx="7766539" cy="614394"/>
          </a:xfrm>
        </p:spPr>
        <p:txBody>
          <a:bodyPr anchor="t">
            <a:normAutofit/>
          </a:bodyPr>
          <a:lstStyle>
            <a:lvl1pPr algn="l">
              <a:defRPr sz="2800" b="1">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534988" y="1144989"/>
            <a:ext cx="7756158" cy="4287436"/>
          </a:xfrm>
          <a:prstGeom prst="rect">
            <a:avLst/>
          </a:prstGeom>
        </p:spPr>
        <p:txBody>
          <a:bodyPr anchor="t"/>
          <a:lstStyle>
            <a:lvl1pPr marL="285750" indent="-285750" algn="l">
              <a:buFont typeface="Arial" panose="020B0604020202020204" pitchFamily="34" charset="0"/>
              <a:buChar char="•"/>
              <a:defRPr sz="1800" b="1">
                <a:solidFill>
                  <a:srgbClr val="00B0F0"/>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887111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1417265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1F4FAE6-E88B-4CC0-8F29-CF8C25928158}" type="datetimeFigureOut">
              <a:rPr lang="en-GB" smtClean="0"/>
              <a:t>06/03/2025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375E5D9-3681-4B24-A066-5CC3ED56F626}" type="slidenum">
              <a:rPr lang="en-GB" smtClean="0"/>
              <a:t>‹#›</a:t>
            </a:fld>
            <a:endParaRPr lang="en-GB" dirty="0"/>
          </a:p>
        </p:txBody>
      </p:sp>
    </p:spTree>
    <p:extLst>
      <p:ext uri="{BB962C8B-B14F-4D97-AF65-F5344CB8AC3E}">
        <p14:creationId xmlns:p14="http://schemas.microsoft.com/office/powerpoint/2010/main" val="1616755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09953" y="1311418"/>
            <a:ext cx="7766539" cy="1002913"/>
          </a:xfrm>
        </p:spPr>
        <p:txBody>
          <a:bodyPr anchor="t">
            <a:normAutofit/>
          </a:bodyPr>
          <a:lstStyle>
            <a:lvl1pPr algn="l">
              <a:defRPr sz="36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534988" y="2003281"/>
            <a:ext cx="7756158" cy="3429143"/>
          </a:xfrm>
          <a:prstGeom prst="rect">
            <a:avLst/>
          </a:prstGeom>
        </p:spPr>
        <p:txBody>
          <a:bodyPr anchor="t"/>
          <a:lstStyle>
            <a:lvl1pPr marL="0" indent="0" algn="l">
              <a:buNone/>
              <a:defRPr sz="1800">
                <a:solidFill>
                  <a:schemeClr val="accent6"/>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714815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607459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09953" y="1311418"/>
            <a:ext cx="7766539" cy="1002913"/>
          </a:xfrm>
        </p:spPr>
        <p:txBody>
          <a:bodyPr anchor="t">
            <a:normAutofit/>
          </a:bodyPr>
          <a:lstStyle>
            <a:lvl1pPr algn="l">
              <a:defRPr sz="36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534988" y="2003281"/>
            <a:ext cx="7756158" cy="3429143"/>
          </a:xfrm>
          <a:prstGeom prst="rect">
            <a:avLst/>
          </a:prstGeom>
        </p:spPr>
        <p:txBody>
          <a:bodyPr anchor="t"/>
          <a:lstStyle>
            <a:lvl1pPr marL="0" indent="0" algn="l">
              <a:buNone/>
              <a:defRPr sz="1800">
                <a:solidFill>
                  <a:schemeClr val="accent6"/>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546734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766095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09953" y="1311418"/>
            <a:ext cx="7766539" cy="1002913"/>
          </a:xfrm>
        </p:spPr>
        <p:txBody>
          <a:bodyPr anchor="t">
            <a:normAutofit/>
          </a:bodyPr>
          <a:lstStyle>
            <a:lvl1pPr algn="l">
              <a:defRPr sz="36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534988" y="2003281"/>
            <a:ext cx="7756158" cy="3429143"/>
          </a:xfrm>
          <a:prstGeom prst="rect">
            <a:avLst/>
          </a:prstGeom>
        </p:spPr>
        <p:txBody>
          <a:bodyPr anchor="t"/>
          <a:lstStyle>
            <a:lvl1pPr marL="0" indent="0" algn="l">
              <a:buNone/>
              <a:defRPr sz="1800">
                <a:solidFill>
                  <a:schemeClr val="accent6"/>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16378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280307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5953" y="435118"/>
            <a:ext cx="5217747" cy="1165082"/>
          </a:xfrm>
          <a:prstGeom prst="rect">
            <a:avLst/>
          </a:prstGeom>
        </p:spPr>
        <p:txBody>
          <a:bodyPr anchor="t">
            <a:normAutofit/>
          </a:bodyPr>
          <a:lstStyle>
            <a:lvl1pPr algn="l">
              <a:defRPr sz="36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2590800" y="2616201"/>
            <a:ext cx="6781800" cy="4378324"/>
          </a:xfrm>
          <a:prstGeom prst="rect">
            <a:avLst/>
          </a:prstGeom>
        </p:spPr>
        <p:txBody>
          <a:bodyPr anchor="t"/>
          <a:lstStyle>
            <a:lvl1pPr marL="0" indent="0" algn="l">
              <a:buNone/>
              <a:defRPr sz="1800">
                <a:solidFill>
                  <a:schemeClr val="accent6"/>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4204367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 Id="rId9" Type="http://schemas.openxmlformats.org/officeDocument/2006/relationships/image" Target="../media/image6.png"/></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heme" Target="../theme/theme10.xml"/><Relationship Id="rId7" Type="http://schemas.openxmlformats.org/officeDocument/2006/relationships/image" Target="../media/image1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11" Type="http://schemas.openxmlformats.org/officeDocument/2006/relationships/image" Target="../media/image9.png"/><Relationship Id="rId5" Type="http://schemas.openxmlformats.org/officeDocument/2006/relationships/image" Target="../media/image1.jpg"/><Relationship Id="rId10" Type="http://schemas.openxmlformats.org/officeDocument/2006/relationships/image" Target="../media/image5.png"/><Relationship Id="rId4" Type="http://schemas.openxmlformats.org/officeDocument/2006/relationships/image" Target="../media/image7.png"/><Relationship Id="rId9" Type="http://schemas.openxmlformats.org/officeDocument/2006/relationships/image" Target="../media/image10.png"/></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3.xml"/><Relationship Id="rId7" Type="http://schemas.openxmlformats.org/officeDocument/2006/relationships/image" Target="../media/image2.png"/><Relationship Id="rId12" Type="http://schemas.openxmlformats.org/officeDocument/2006/relationships/image" Target="../media/image9.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1.jp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4.png"/><Relationship Id="rId4" Type="http://schemas.openxmlformats.org/officeDocument/2006/relationships/theme" Target="../theme/theme11.xml"/><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heme" Target="../theme/theme2.xml"/><Relationship Id="rId7"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png"/><Relationship Id="rId11" Type="http://schemas.openxmlformats.org/officeDocument/2006/relationships/image" Target="../media/image9.png"/><Relationship Id="rId5" Type="http://schemas.openxmlformats.org/officeDocument/2006/relationships/image" Target="../media/image2.png"/><Relationship Id="rId10" Type="http://schemas.openxmlformats.org/officeDocument/2006/relationships/image" Target="../media/image8.png"/><Relationship Id="rId4" Type="http://schemas.openxmlformats.org/officeDocument/2006/relationships/image" Target="../media/image1.jpg"/><Relationship Id="rId9"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heme" Target="../theme/theme3.xml"/><Relationship Id="rId7"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2.png"/><Relationship Id="rId11" Type="http://schemas.openxmlformats.org/officeDocument/2006/relationships/image" Target="../media/image9.png"/><Relationship Id="rId5" Type="http://schemas.openxmlformats.org/officeDocument/2006/relationships/image" Target="../media/image1.jp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heme" Target="../theme/theme4.xml"/><Relationship Id="rId7"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9.png"/><Relationship Id="rId5" Type="http://schemas.openxmlformats.org/officeDocument/2006/relationships/image" Target="../media/image2.png"/><Relationship Id="rId10" Type="http://schemas.openxmlformats.org/officeDocument/2006/relationships/image" Target="../media/image8.png"/><Relationship Id="rId4" Type="http://schemas.openxmlformats.org/officeDocument/2006/relationships/image" Target="../media/image1.jpg"/><Relationship Id="rId9"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heme" Target="../theme/theme5.xml"/><Relationship Id="rId7" Type="http://schemas.openxmlformats.org/officeDocument/2006/relationships/image" Target="../media/image6.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3.png"/><Relationship Id="rId11" Type="http://schemas.openxmlformats.org/officeDocument/2006/relationships/image" Target="../media/image9.png"/><Relationship Id="rId5" Type="http://schemas.openxmlformats.org/officeDocument/2006/relationships/image" Target="../media/image2.png"/><Relationship Id="rId10" Type="http://schemas.openxmlformats.org/officeDocument/2006/relationships/image" Target="../media/image10.png"/><Relationship Id="rId4" Type="http://schemas.openxmlformats.org/officeDocument/2006/relationships/image" Target="../media/image1.jpg"/><Relationship Id="rId9" Type="http://schemas.openxmlformats.org/officeDocument/2006/relationships/image" Target="../media/image8.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heme" Target="../theme/theme6.xml"/><Relationship Id="rId7" Type="http://schemas.openxmlformats.org/officeDocument/2006/relationships/image" Target="../media/image3.png"/><Relationship Id="rId12" Type="http://schemas.openxmlformats.org/officeDocument/2006/relationships/image" Target="../media/image9.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2.png"/><Relationship Id="rId11" Type="http://schemas.openxmlformats.org/officeDocument/2006/relationships/image" Target="../media/image5.png"/><Relationship Id="rId5" Type="http://schemas.openxmlformats.org/officeDocument/2006/relationships/image" Target="../media/image1.jpg"/><Relationship Id="rId10" Type="http://schemas.openxmlformats.org/officeDocument/2006/relationships/image" Target="../media/image10.png"/><Relationship Id="rId4" Type="http://schemas.openxmlformats.org/officeDocument/2006/relationships/image" Target="../media/image11.png"/><Relationship Id="rId9" Type="http://schemas.openxmlformats.org/officeDocument/2006/relationships/image" Target="../media/image7.pn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heme" Target="../theme/theme7.xml"/><Relationship Id="rId7" Type="http://schemas.openxmlformats.org/officeDocument/2006/relationships/image" Target="../media/image7.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1.png"/><Relationship Id="rId10" Type="http://schemas.openxmlformats.org/officeDocument/2006/relationships/image" Target="../media/image9.png"/><Relationship Id="rId4" Type="http://schemas.openxmlformats.org/officeDocument/2006/relationships/image" Target="../media/image1.jpg"/><Relationship Id="rId9" Type="http://schemas.openxmlformats.org/officeDocument/2006/relationships/image" Target="../media/image5.png"/></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heme" Target="../theme/theme8.xml"/><Relationship Id="rId7" Type="http://schemas.openxmlformats.org/officeDocument/2006/relationships/image" Target="../media/image6.png"/><Relationship Id="rId12" Type="http://schemas.openxmlformats.org/officeDocument/2006/relationships/image" Target="../media/image9.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3.png"/><Relationship Id="rId11" Type="http://schemas.openxmlformats.org/officeDocument/2006/relationships/image" Target="../media/image5.png"/><Relationship Id="rId5" Type="http://schemas.openxmlformats.org/officeDocument/2006/relationships/image" Target="../media/image2.png"/><Relationship Id="rId10" Type="http://schemas.openxmlformats.org/officeDocument/2006/relationships/image" Target="../media/image10.png"/><Relationship Id="rId4" Type="http://schemas.openxmlformats.org/officeDocument/2006/relationships/image" Target="../media/image1.jpg"/><Relationship Id="rId9" Type="http://schemas.openxmlformats.org/officeDocument/2006/relationships/image" Target="../media/image11.png"/></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heme" Target="../theme/theme9.xml"/><Relationship Id="rId7" Type="http://schemas.openxmlformats.org/officeDocument/2006/relationships/image" Target="../media/image11.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2.png"/><Relationship Id="rId5" Type="http://schemas.openxmlformats.org/officeDocument/2006/relationships/image" Target="../media/image1.jpg"/><Relationship Id="rId10" Type="http://schemas.openxmlformats.org/officeDocument/2006/relationships/image" Target="../media/image5.png"/><Relationship Id="rId4" Type="http://schemas.openxmlformats.org/officeDocument/2006/relationships/image" Target="../media/image7.png"/><Relationship Id="rId9"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 name="Right Triangle 20">
            <a:extLst>
              <a:ext uri="{FF2B5EF4-FFF2-40B4-BE49-F238E27FC236}">
                <a16:creationId xmlns:a16="http://schemas.microsoft.com/office/drawing/2014/main" id="{62C60E33-3A0C-F441-A4B7-F9922F4A7BEB}"/>
              </a:ext>
            </a:extLst>
          </p:cNvPr>
          <p:cNvSpPr/>
          <p:nvPr userDrawn="1"/>
        </p:nvSpPr>
        <p:spPr>
          <a:xfrm flipH="1">
            <a:off x="6100874" y="1400537"/>
            <a:ext cx="3043125" cy="4314464"/>
          </a:xfrm>
          <a:prstGeom prst="rtTriangle">
            <a:avLst/>
          </a:prstGeom>
          <a:gradFill>
            <a:gsLst>
              <a:gs pos="95000">
                <a:schemeClr val="accent2">
                  <a:lumMod val="100000"/>
                </a:schemeClr>
              </a:gs>
              <a:gs pos="61000">
                <a:schemeClr val="accent1">
                  <a:lumMod val="100000"/>
                </a:schemeClr>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5C32DCB5-D641-2F41-94C8-67158835BABB}"/>
              </a:ext>
            </a:extLst>
          </p:cNvPr>
          <p:cNvPicPr>
            <a:picLocks noChangeAspect="1"/>
          </p:cNvPicPr>
          <p:nvPr userDrawn="1"/>
        </p:nvPicPr>
        <p:blipFill rotWithShape="1">
          <a:blip r:embed="rId4"/>
          <a:srcRect l="17787" t="11082" r="4558" b="-1"/>
          <a:stretch/>
        </p:blipFill>
        <p:spPr>
          <a:xfrm>
            <a:off x="1789620" y="-1"/>
            <a:ext cx="7521795" cy="5386647"/>
          </a:xfrm>
          <a:prstGeom prst="flowChartMerge">
            <a:avLst/>
          </a:prstGeom>
        </p:spPr>
      </p:pic>
      <p:sp>
        <p:nvSpPr>
          <p:cNvPr id="19" name="Merge 18">
            <a:extLst>
              <a:ext uri="{FF2B5EF4-FFF2-40B4-BE49-F238E27FC236}">
                <a16:creationId xmlns:a16="http://schemas.microsoft.com/office/drawing/2014/main" id="{7F066F66-E344-4D48-B000-4A8441803D8E}"/>
              </a:ext>
            </a:extLst>
          </p:cNvPr>
          <p:cNvSpPr/>
          <p:nvPr userDrawn="1"/>
        </p:nvSpPr>
        <p:spPr>
          <a:xfrm>
            <a:off x="1797421" y="0"/>
            <a:ext cx="7535119" cy="5393803"/>
          </a:xfrm>
          <a:prstGeom prst="flowChartMerge">
            <a:avLst/>
          </a:prstGeom>
          <a:solidFill>
            <a:schemeClr val="accent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A9AB7E96-284A-7949-A1ED-0E677AE744AD}"/>
              </a:ext>
            </a:extLst>
          </p:cNvPr>
          <p:cNvPicPr>
            <a:picLocks noChangeAspect="1"/>
          </p:cNvPicPr>
          <p:nvPr userDrawn="1"/>
        </p:nvPicPr>
        <p:blipFill>
          <a:blip r:embed="rId5">
            <a:alphaModFix amt="43000"/>
          </a:blip>
          <a:stretch>
            <a:fillRect/>
          </a:stretch>
        </p:blipFill>
        <p:spPr>
          <a:xfrm>
            <a:off x="1927474" y="-1"/>
            <a:ext cx="6965230" cy="5173885"/>
          </a:xfrm>
          <a:prstGeom prst="rect">
            <a:avLst/>
          </a:prstGeom>
        </p:spPr>
      </p:pic>
      <p:pic>
        <p:nvPicPr>
          <p:cNvPr id="14" name="Picture 13">
            <a:extLst>
              <a:ext uri="{FF2B5EF4-FFF2-40B4-BE49-F238E27FC236}">
                <a16:creationId xmlns:a16="http://schemas.microsoft.com/office/drawing/2014/main" id="{FA8389AC-711F-F24C-BB2E-499AAD15CEA7}"/>
              </a:ext>
            </a:extLst>
          </p:cNvPr>
          <p:cNvPicPr>
            <a:picLocks noChangeAspect="1"/>
          </p:cNvPicPr>
          <p:nvPr userDrawn="1"/>
        </p:nvPicPr>
        <p:blipFill rotWithShape="1">
          <a:blip r:embed="rId6">
            <a:biLevel thresh="25000"/>
            <a:alphaModFix amt="59000"/>
          </a:blip>
          <a:srcRect l="8871" r="14245" b="21837"/>
          <a:stretch/>
        </p:blipFill>
        <p:spPr>
          <a:xfrm>
            <a:off x="2515888" y="0"/>
            <a:ext cx="6863787" cy="5176536"/>
          </a:xfrm>
          <a:prstGeom prst="rect">
            <a:avLst/>
          </a:prstGeom>
        </p:spPr>
      </p:pic>
      <p:sp>
        <p:nvSpPr>
          <p:cNvPr id="2" name="Title Placeholder 1"/>
          <p:cNvSpPr>
            <a:spLocks noGrp="1"/>
          </p:cNvSpPr>
          <p:nvPr userDrawn="1">
            <p:ph type="title"/>
          </p:nvPr>
        </p:nvSpPr>
        <p:spPr>
          <a:xfrm>
            <a:off x="521488" y="4165627"/>
            <a:ext cx="3656973" cy="1549373"/>
          </a:xfrm>
          <a:prstGeom prst="rect">
            <a:avLst/>
          </a:prstGeom>
        </p:spPr>
        <p:txBody>
          <a:bodyPr vert="horz" lIns="91440" tIns="45720" rIns="91440" bIns="45720" rtlCol="0" anchor="t">
            <a:normAutofit/>
          </a:bodyPr>
          <a:lstStyle/>
          <a:p>
            <a:r>
              <a:rPr lang="en-US" dirty="0"/>
              <a:t>Click to edit Master title style</a:t>
            </a:r>
          </a:p>
        </p:txBody>
      </p:sp>
      <p:pic>
        <p:nvPicPr>
          <p:cNvPr id="7" name="Picture 6">
            <a:extLst>
              <a:ext uri="{FF2B5EF4-FFF2-40B4-BE49-F238E27FC236}">
                <a16:creationId xmlns:a16="http://schemas.microsoft.com/office/drawing/2014/main" id="{3CFA17F3-EF91-FE4A-A09C-8F11EF68A57A}"/>
              </a:ext>
            </a:extLst>
          </p:cNvPr>
          <p:cNvPicPr>
            <a:picLocks noChangeAspect="1"/>
          </p:cNvPicPr>
          <p:nvPr userDrawn="1"/>
        </p:nvPicPr>
        <p:blipFill>
          <a:blip r:embed="rId7"/>
          <a:stretch>
            <a:fillRect/>
          </a:stretch>
        </p:blipFill>
        <p:spPr>
          <a:xfrm>
            <a:off x="136345" y="452145"/>
            <a:ext cx="2410083" cy="1601996"/>
          </a:xfrm>
          <a:prstGeom prst="rect">
            <a:avLst/>
          </a:prstGeom>
        </p:spPr>
      </p:pic>
      <p:pic>
        <p:nvPicPr>
          <p:cNvPr id="10" name="Picture 9">
            <a:extLst>
              <a:ext uri="{FF2B5EF4-FFF2-40B4-BE49-F238E27FC236}">
                <a16:creationId xmlns:a16="http://schemas.microsoft.com/office/drawing/2014/main" id="{909812D6-8CA7-4441-B00D-53C9EE05B9CC}"/>
              </a:ext>
            </a:extLst>
          </p:cNvPr>
          <p:cNvPicPr>
            <a:picLocks noChangeAspect="1"/>
          </p:cNvPicPr>
          <p:nvPr userDrawn="1"/>
        </p:nvPicPr>
        <p:blipFill>
          <a:blip r:embed="rId8"/>
          <a:stretch>
            <a:fillRect/>
          </a:stretch>
        </p:blipFill>
        <p:spPr>
          <a:xfrm>
            <a:off x="6814388" y="3699130"/>
            <a:ext cx="2870200" cy="1907838"/>
          </a:xfrm>
          <a:prstGeom prst="rect">
            <a:avLst/>
          </a:prstGeom>
        </p:spPr>
      </p:pic>
      <p:pic>
        <p:nvPicPr>
          <p:cNvPr id="18" name="Picture 17">
            <a:extLst>
              <a:ext uri="{FF2B5EF4-FFF2-40B4-BE49-F238E27FC236}">
                <a16:creationId xmlns:a16="http://schemas.microsoft.com/office/drawing/2014/main" id="{5DFC68A8-399F-9745-8003-D9836DEE5ED0}"/>
              </a:ext>
            </a:extLst>
          </p:cNvPr>
          <p:cNvPicPr>
            <a:picLocks noChangeAspect="1"/>
          </p:cNvPicPr>
          <p:nvPr userDrawn="1"/>
        </p:nvPicPr>
        <p:blipFill rotWithShape="1">
          <a:blip r:embed="rId9"/>
          <a:srcRect t="38500"/>
          <a:stretch/>
        </p:blipFill>
        <p:spPr>
          <a:xfrm>
            <a:off x="3964177" y="0"/>
            <a:ext cx="3128985" cy="1423686"/>
          </a:xfrm>
          <a:prstGeom prst="rect">
            <a:avLst/>
          </a:prstGeom>
        </p:spPr>
      </p:pic>
    </p:spTree>
    <p:extLst>
      <p:ext uri="{BB962C8B-B14F-4D97-AF65-F5344CB8AC3E}">
        <p14:creationId xmlns:p14="http://schemas.microsoft.com/office/powerpoint/2010/main" val="694893086"/>
      </p:ext>
    </p:extLst>
  </p:cSld>
  <p:clrMap bg1="lt1" tx1="dk1" bg2="lt2" tx2="dk2" accent1="accent1" accent2="accent2" accent3="accent3" accent4="accent4" accent5="accent5" accent6="accent6" hlink="hlink" folHlink="folHlink"/>
  <p:sldLayoutIdLst>
    <p:sldLayoutId id="2147483661" r:id="rId1"/>
    <p:sldLayoutId id="2147483666" r:id="rId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0"/>
                                        <p:tgtEl>
                                          <p:spTgt spid="8"/>
                                        </p:tgtEl>
                                        <p:attrNameLst>
                                          <p:attrName>ppt_y</p:attrName>
                                        </p:attrNameLst>
                                      </p:cBhvr>
                                      <p:tavLst>
                                        <p:tav tm="0">
                                          <p:val>
                                            <p:strVal val="#ppt_y-#ppt_h*1.125000"/>
                                          </p:val>
                                        </p:tav>
                                        <p:tav tm="100000">
                                          <p:val>
                                            <p:strVal val="#ppt_y"/>
                                          </p:val>
                                        </p:tav>
                                      </p:tavLst>
                                    </p:anim>
                                    <p:animEffect transition="in" filter="wipe(down)">
                                      <p:cBhvr>
                                        <p:cTn id="8" dur="3000"/>
                                        <p:tgtEl>
                                          <p:spTgt spid="8"/>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3000"/>
                                        <p:tgtEl>
                                          <p:spTgt spid="19"/>
                                        </p:tgtEl>
                                        <p:attrNameLst>
                                          <p:attrName>ppt_y</p:attrName>
                                        </p:attrNameLst>
                                      </p:cBhvr>
                                      <p:tavLst>
                                        <p:tav tm="0">
                                          <p:val>
                                            <p:strVal val="#ppt_y-#ppt_h*1.125000"/>
                                          </p:val>
                                        </p:tav>
                                        <p:tav tm="100000">
                                          <p:val>
                                            <p:strVal val="#ppt_y"/>
                                          </p:val>
                                        </p:tav>
                                      </p:tavLst>
                                    </p:anim>
                                    <p:animEffect transition="in" filter="wipe(down)">
                                      <p:cBhvr>
                                        <p:cTn id="12" dur="3000"/>
                                        <p:tgtEl>
                                          <p:spTgt spid="19"/>
                                        </p:tgtEl>
                                      </p:cBhvr>
                                    </p:animEffect>
                                  </p:childTnLst>
                                </p:cTn>
                              </p:par>
                              <p:par>
                                <p:cTn id="13" presetID="12" presetClass="entr" presetSubtype="1"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3000"/>
                                        <p:tgtEl>
                                          <p:spTgt spid="12"/>
                                        </p:tgtEl>
                                        <p:attrNameLst>
                                          <p:attrName>ppt_y</p:attrName>
                                        </p:attrNameLst>
                                      </p:cBhvr>
                                      <p:tavLst>
                                        <p:tav tm="0">
                                          <p:val>
                                            <p:strVal val="#ppt_y-#ppt_h*1.125000"/>
                                          </p:val>
                                        </p:tav>
                                        <p:tav tm="100000">
                                          <p:val>
                                            <p:strVal val="#ppt_y"/>
                                          </p:val>
                                        </p:tav>
                                      </p:tavLst>
                                    </p:anim>
                                    <p:animEffect transition="in" filter="wipe(down)">
                                      <p:cBhvr>
                                        <p:cTn id="16" dur="3000"/>
                                        <p:tgtEl>
                                          <p:spTgt spid="12"/>
                                        </p:tgtEl>
                                      </p:cBhvr>
                                    </p:animEffect>
                                  </p:childTnLst>
                                </p:cTn>
                              </p:par>
                              <p:par>
                                <p:cTn id="17" presetID="12" presetClass="entr" presetSubtype="4" fill="hold" grpId="0" nodeType="withEffect">
                                  <p:stCondLst>
                                    <p:cond delay="100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2000"/>
                                        <p:tgtEl>
                                          <p:spTgt spid="21"/>
                                        </p:tgtEl>
                                        <p:attrNameLst>
                                          <p:attrName>ppt_y</p:attrName>
                                        </p:attrNameLst>
                                      </p:cBhvr>
                                      <p:tavLst>
                                        <p:tav tm="0">
                                          <p:val>
                                            <p:strVal val="#ppt_y+#ppt_h*1.125000"/>
                                          </p:val>
                                        </p:tav>
                                        <p:tav tm="100000">
                                          <p:val>
                                            <p:strVal val="#ppt_y"/>
                                          </p:val>
                                        </p:tav>
                                      </p:tavLst>
                                    </p:anim>
                                    <p:animEffect transition="in" filter="wipe(up)">
                                      <p:cBhvr>
                                        <p:cTn id="20" dur="2000"/>
                                        <p:tgtEl>
                                          <p:spTgt spid="21"/>
                                        </p:tgtEl>
                                      </p:cBhvr>
                                    </p:animEffect>
                                  </p:childTnLst>
                                </p:cTn>
                              </p:par>
                            </p:childTnLst>
                          </p:cTn>
                        </p:par>
                        <p:par>
                          <p:cTn id="21" fill="hold">
                            <p:stCondLst>
                              <p:cond delay="3000"/>
                            </p:stCondLst>
                            <p:childTnLst>
                              <p:par>
                                <p:cTn id="22" presetID="10" presetClass="entr" presetSubtype="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9" grpId="0" animBg="1"/>
    </p:bldLst>
  </p:timing>
  <p:txStyles>
    <p:titleStyle>
      <a:lvl1pPr algn="l" defTabSz="685800" rtl="0" eaLnBrk="1" latinLnBrk="0" hangingPunct="1">
        <a:lnSpc>
          <a:spcPct val="90000"/>
        </a:lnSpc>
        <a:spcBef>
          <a:spcPct val="0"/>
        </a:spcBef>
        <a:buNone/>
        <a:defRPr sz="3600" b="0" i="0" kern="1200">
          <a:solidFill>
            <a:schemeClr val="accent6"/>
          </a:solidFill>
          <a:latin typeface="+mj-lt"/>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42">
          <p15:clr>
            <a:srgbClr val="F26B43"/>
          </p15:clr>
        </p15:guide>
        <p15:guide id="2" pos="2880">
          <p15:clr>
            <a:srgbClr val="F26B43"/>
          </p15:clr>
        </p15:guide>
        <p15:guide id="3" pos="249">
          <p15:clr>
            <a:srgbClr val="F26B43"/>
          </p15:clr>
        </p15:guide>
        <p15:guide id="4" pos="5511">
          <p15:clr>
            <a:srgbClr val="F26B43"/>
          </p15:clr>
        </p15:guide>
        <p15:guide id="5" orient="horz" pos="893">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A51AE3-A22D-D140-A292-745EF5B5082A}"/>
              </a:ext>
            </a:extLst>
          </p:cNvPr>
          <p:cNvSpPr/>
          <p:nvPr userDrawn="1"/>
        </p:nvSpPr>
        <p:spPr>
          <a:xfrm>
            <a:off x="0" y="0"/>
            <a:ext cx="9144000" cy="5715000"/>
          </a:xfrm>
          <a:prstGeom prst="rect">
            <a:avLst/>
          </a:prstGeom>
          <a:gradFill>
            <a:gsLst>
              <a:gs pos="0">
                <a:schemeClr val="accent2"/>
              </a:gs>
              <a:gs pos="45000">
                <a:schemeClr val="accent1"/>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20219676-61DD-184D-B6FF-590FD263AD47}"/>
              </a:ext>
            </a:extLst>
          </p:cNvPr>
          <p:cNvPicPr>
            <a:picLocks noChangeAspect="1"/>
          </p:cNvPicPr>
          <p:nvPr userDrawn="1"/>
        </p:nvPicPr>
        <p:blipFill rotWithShape="1">
          <a:blip r:embed="rId4">
            <a:alphaModFix amt="18000"/>
          </a:blip>
          <a:srcRect r="15758" b="25220"/>
          <a:stretch/>
        </p:blipFill>
        <p:spPr>
          <a:xfrm flipH="1">
            <a:off x="0" y="1441304"/>
            <a:ext cx="4814429" cy="4273696"/>
          </a:xfrm>
          <a:prstGeom prst="rect">
            <a:avLst/>
          </a:prstGeom>
        </p:spPr>
      </p:pic>
      <p:sp>
        <p:nvSpPr>
          <p:cNvPr id="9" name="Right Triangle 8">
            <a:extLst>
              <a:ext uri="{FF2B5EF4-FFF2-40B4-BE49-F238E27FC236}">
                <a16:creationId xmlns:a16="http://schemas.microsoft.com/office/drawing/2014/main" id="{21F9F63F-BF6C-C847-B5CE-4E185A3D6CBC}"/>
              </a:ext>
            </a:extLst>
          </p:cNvPr>
          <p:cNvSpPr/>
          <p:nvPr userDrawn="1"/>
        </p:nvSpPr>
        <p:spPr>
          <a:xfrm flipV="1">
            <a:off x="0" y="-1"/>
            <a:ext cx="2164976" cy="3321425"/>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1E1DDB9B-361B-2945-9110-E987858204EB}"/>
              </a:ext>
            </a:extLst>
          </p:cNvPr>
          <p:cNvGrpSpPr/>
          <p:nvPr userDrawn="1"/>
        </p:nvGrpSpPr>
        <p:grpSpPr>
          <a:xfrm>
            <a:off x="7477247" y="-20320"/>
            <a:ext cx="2037144" cy="1473378"/>
            <a:chOff x="1601080" y="-61666"/>
            <a:chExt cx="7542920" cy="5455469"/>
          </a:xfrm>
        </p:grpSpPr>
        <p:pic>
          <p:nvPicPr>
            <p:cNvPr id="8" name="Picture 7">
              <a:extLst>
                <a:ext uri="{FF2B5EF4-FFF2-40B4-BE49-F238E27FC236}">
                  <a16:creationId xmlns:a16="http://schemas.microsoft.com/office/drawing/2014/main" id="{5C32DCB5-D641-2F41-94C8-67158835BABB}"/>
                </a:ext>
              </a:extLst>
            </p:cNvPr>
            <p:cNvPicPr>
              <a:picLocks noChangeAspect="1"/>
            </p:cNvPicPr>
            <p:nvPr userDrawn="1"/>
          </p:nvPicPr>
          <p:blipFill rotWithShape="1">
            <a:blip r:embed="rId5"/>
            <a:srcRect l="17787" t="11082" r="4558" b="-1"/>
            <a:stretch/>
          </p:blipFill>
          <p:spPr>
            <a:xfrm>
              <a:off x="1601080" y="-1"/>
              <a:ext cx="7521795" cy="5386647"/>
            </a:xfrm>
            <a:prstGeom prst="flowChartMerge">
              <a:avLst/>
            </a:prstGeom>
          </p:spPr>
        </p:pic>
        <p:sp>
          <p:nvSpPr>
            <p:cNvPr id="19" name="Merge 18">
              <a:extLst>
                <a:ext uri="{FF2B5EF4-FFF2-40B4-BE49-F238E27FC236}">
                  <a16:creationId xmlns:a16="http://schemas.microsoft.com/office/drawing/2014/main" id="{7F066F66-E344-4D48-B000-4A8441803D8E}"/>
                </a:ext>
              </a:extLst>
            </p:cNvPr>
            <p:cNvSpPr/>
            <p:nvPr userDrawn="1"/>
          </p:nvSpPr>
          <p:spPr>
            <a:xfrm>
              <a:off x="1608881" y="0"/>
              <a:ext cx="7535119" cy="5393803"/>
            </a:xfrm>
            <a:prstGeom prst="flowChartMerge">
              <a:avLst/>
            </a:prstGeom>
            <a:solidFill>
              <a:schemeClr val="accent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A9AB7E96-284A-7949-A1ED-0E677AE744AD}"/>
                </a:ext>
              </a:extLst>
            </p:cNvPr>
            <p:cNvPicPr>
              <a:picLocks noChangeAspect="1"/>
            </p:cNvPicPr>
            <p:nvPr userDrawn="1"/>
          </p:nvPicPr>
          <p:blipFill>
            <a:blip r:embed="rId6">
              <a:alphaModFix amt="43000"/>
            </a:blip>
            <a:stretch>
              <a:fillRect/>
            </a:stretch>
          </p:blipFill>
          <p:spPr>
            <a:xfrm>
              <a:off x="1738934" y="-1"/>
              <a:ext cx="6965230" cy="5173885"/>
            </a:xfrm>
            <a:prstGeom prst="rect">
              <a:avLst/>
            </a:prstGeom>
          </p:spPr>
        </p:pic>
        <p:pic>
          <p:nvPicPr>
            <p:cNvPr id="14" name="Picture 13">
              <a:extLst>
                <a:ext uri="{FF2B5EF4-FFF2-40B4-BE49-F238E27FC236}">
                  <a16:creationId xmlns:a16="http://schemas.microsoft.com/office/drawing/2014/main" id="{FA8389AC-711F-F24C-BB2E-499AAD15CEA7}"/>
                </a:ext>
              </a:extLst>
            </p:cNvPr>
            <p:cNvPicPr>
              <a:picLocks noChangeAspect="1"/>
            </p:cNvPicPr>
            <p:nvPr userDrawn="1"/>
          </p:nvPicPr>
          <p:blipFill>
            <a:blip r:embed="rId7"/>
            <a:stretch>
              <a:fillRect/>
            </a:stretch>
          </p:blipFill>
          <p:spPr>
            <a:xfrm>
              <a:off x="1866315" y="-61666"/>
              <a:ext cx="7277685" cy="5409404"/>
            </a:xfrm>
            <a:prstGeom prst="rect">
              <a:avLst/>
            </a:prstGeom>
          </p:spPr>
        </p:pic>
        <p:pic>
          <p:nvPicPr>
            <p:cNvPr id="18" name="Picture 17">
              <a:extLst>
                <a:ext uri="{FF2B5EF4-FFF2-40B4-BE49-F238E27FC236}">
                  <a16:creationId xmlns:a16="http://schemas.microsoft.com/office/drawing/2014/main" id="{5DFC68A8-399F-9745-8003-D9836DEE5ED0}"/>
                </a:ext>
              </a:extLst>
            </p:cNvPr>
            <p:cNvPicPr>
              <a:picLocks noChangeAspect="1"/>
            </p:cNvPicPr>
            <p:nvPr userDrawn="1"/>
          </p:nvPicPr>
          <p:blipFill rotWithShape="1">
            <a:blip r:embed="rId8"/>
            <a:srcRect t="38500"/>
            <a:stretch/>
          </p:blipFill>
          <p:spPr>
            <a:xfrm>
              <a:off x="3775639" y="-18811"/>
              <a:ext cx="3128983" cy="1423686"/>
            </a:xfrm>
            <a:prstGeom prst="rect">
              <a:avLst/>
            </a:prstGeom>
          </p:spPr>
        </p:pic>
      </p:grpSp>
      <p:pic>
        <p:nvPicPr>
          <p:cNvPr id="7" name="Picture 6">
            <a:extLst>
              <a:ext uri="{FF2B5EF4-FFF2-40B4-BE49-F238E27FC236}">
                <a16:creationId xmlns:a16="http://schemas.microsoft.com/office/drawing/2014/main" id="{3CFA17F3-EF91-FE4A-A09C-8F11EF68A57A}"/>
              </a:ext>
            </a:extLst>
          </p:cNvPr>
          <p:cNvPicPr>
            <a:picLocks noChangeAspect="1"/>
          </p:cNvPicPr>
          <p:nvPr userDrawn="1"/>
        </p:nvPicPr>
        <p:blipFill>
          <a:blip r:embed="rId9"/>
          <a:stretch>
            <a:fillRect/>
          </a:stretch>
        </p:blipFill>
        <p:spPr>
          <a:xfrm>
            <a:off x="136346" y="4645168"/>
            <a:ext cx="1252651" cy="832645"/>
          </a:xfrm>
          <a:prstGeom prst="rect">
            <a:avLst/>
          </a:prstGeom>
        </p:spPr>
      </p:pic>
      <p:pic>
        <p:nvPicPr>
          <p:cNvPr id="5" name="Picture 4">
            <a:extLst>
              <a:ext uri="{FF2B5EF4-FFF2-40B4-BE49-F238E27FC236}">
                <a16:creationId xmlns:a16="http://schemas.microsoft.com/office/drawing/2014/main" id="{C225AC9D-6FF4-0D4A-B96D-DF26B67BF741}"/>
              </a:ext>
            </a:extLst>
          </p:cNvPr>
          <p:cNvPicPr>
            <a:picLocks noChangeAspect="1"/>
          </p:cNvPicPr>
          <p:nvPr userDrawn="1"/>
        </p:nvPicPr>
        <p:blipFill rotWithShape="1">
          <a:blip r:embed="rId4">
            <a:alphaModFix amt="23000"/>
          </a:blip>
          <a:srcRect l="-15361" t="-74956" r="-7796" b="2310"/>
          <a:stretch/>
        </p:blipFill>
        <p:spPr>
          <a:xfrm flipH="1">
            <a:off x="9537700" y="-1879600"/>
            <a:ext cx="5194498" cy="7594600"/>
          </a:xfrm>
          <a:prstGeom prst="rtTriangle">
            <a:avLst/>
          </a:prstGeom>
        </p:spPr>
      </p:pic>
      <p:pic>
        <p:nvPicPr>
          <p:cNvPr id="11" name="Picture 10">
            <a:extLst>
              <a:ext uri="{FF2B5EF4-FFF2-40B4-BE49-F238E27FC236}">
                <a16:creationId xmlns:a16="http://schemas.microsoft.com/office/drawing/2014/main" id="{1C226A4C-AAAC-824B-A5AF-B4C4D46B1598}"/>
              </a:ext>
            </a:extLst>
          </p:cNvPr>
          <p:cNvPicPr>
            <a:picLocks noChangeAspect="1"/>
          </p:cNvPicPr>
          <p:nvPr userDrawn="1"/>
        </p:nvPicPr>
        <p:blipFill>
          <a:blip r:embed="rId7">
            <a:alphaModFix amt="15000"/>
          </a:blip>
          <a:stretch>
            <a:fillRect/>
          </a:stretch>
        </p:blipFill>
        <p:spPr>
          <a:xfrm>
            <a:off x="4749800" y="0"/>
            <a:ext cx="7353300" cy="4887782"/>
          </a:xfrm>
          <a:prstGeom prst="rect">
            <a:avLst/>
          </a:prstGeom>
        </p:spPr>
      </p:pic>
      <p:sp>
        <p:nvSpPr>
          <p:cNvPr id="2" name="Title Placeholder 1"/>
          <p:cNvSpPr>
            <a:spLocks noGrp="1"/>
          </p:cNvSpPr>
          <p:nvPr userDrawn="1">
            <p:ph type="title"/>
          </p:nvPr>
        </p:nvSpPr>
        <p:spPr>
          <a:xfrm>
            <a:off x="496888" y="1315799"/>
            <a:ext cx="7822080" cy="1358039"/>
          </a:xfrm>
          <a:prstGeom prst="rect">
            <a:avLst/>
          </a:prstGeom>
        </p:spPr>
        <p:txBody>
          <a:bodyPr vert="horz" lIns="91440" tIns="45720" rIns="91440" bIns="45720" rtlCol="0" anchor="t">
            <a:normAutofit/>
          </a:bodyPr>
          <a:lstStyle/>
          <a:p>
            <a:r>
              <a:rPr lang="en-US" dirty="0"/>
              <a:t>Click to edit Master title style</a:t>
            </a:r>
          </a:p>
        </p:txBody>
      </p:sp>
      <p:sp>
        <p:nvSpPr>
          <p:cNvPr id="6" name="Text Placeholder 5">
            <a:extLst>
              <a:ext uri="{FF2B5EF4-FFF2-40B4-BE49-F238E27FC236}">
                <a16:creationId xmlns:a16="http://schemas.microsoft.com/office/drawing/2014/main" id="{90835E73-7267-114F-AF8D-CE52AFC661A5}"/>
              </a:ext>
            </a:extLst>
          </p:cNvPr>
          <p:cNvSpPr>
            <a:spLocks noGrp="1"/>
          </p:cNvSpPr>
          <p:nvPr>
            <p:ph type="body" idx="1"/>
          </p:nvPr>
        </p:nvSpPr>
        <p:spPr>
          <a:xfrm>
            <a:off x="507999" y="2085731"/>
            <a:ext cx="7799755" cy="335939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3" name="Picture 22">
            <a:extLst>
              <a:ext uri="{FF2B5EF4-FFF2-40B4-BE49-F238E27FC236}">
                <a16:creationId xmlns:a16="http://schemas.microsoft.com/office/drawing/2014/main" id="{BD0C3EBD-9966-2246-8147-B105517439F7}"/>
              </a:ext>
            </a:extLst>
          </p:cNvPr>
          <p:cNvPicPr>
            <a:picLocks noChangeAspect="1"/>
          </p:cNvPicPr>
          <p:nvPr userDrawn="1"/>
        </p:nvPicPr>
        <p:blipFill>
          <a:blip r:embed="rId10"/>
          <a:stretch>
            <a:fillRect/>
          </a:stretch>
        </p:blipFill>
        <p:spPr>
          <a:xfrm>
            <a:off x="7669968" y="4535785"/>
            <a:ext cx="1688892" cy="1122615"/>
          </a:xfrm>
          <a:prstGeom prst="rect">
            <a:avLst/>
          </a:prstGeom>
        </p:spPr>
      </p:pic>
      <p:pic>
        <p:nvPicPr>
          <p:cNvPr id="24" name="Picture 23">
            <a:extLst>
              <a:ext uri="{FF2B5EF4-FFF2-40B4-BE49-F238E27FC236}">
                <a16:creationId xmlns:a16="http://schemas.microsoft.com/office/drawing/2014/main" id="{0EC77E71-5273-D64A-B05A-E1F544A12F97}"/>
              </a:ext>
            </a:extLst>
          </p:cNvPr>
          <p:cNvPicPr>
            <a:picLocks noChangeAspect="1"/>
          </p:cNvPicPr>
          <p:nvPr userDrawn="1"/>
        </p:nvPicPr>
        <p:blipFill rotWithShape="1">
          <a:blip r:embed="rId11"/>
          <a:srcRect l="24841" t="25595" r="25565" b="27025"/>
          <a:stretch/>
        </p:blipFill>
        <p:spPr>
          <a:xfrm>
            <a:off x="297165" y="189139"/>
            <a:ext cx="1159972" cy="736625"/>
          </a:xfrm>
          <a:prstGeom prst="rect">
            <a:avLst/>
          </a:prstGeom>
        </p:spPr>
      </p:pic>
    </p:spTree>
    <p:extLst>
      <p:ext uri="{BB962C8B-B14F-4D97-AF65-F5344CB8AC3E}">
        <p14:creationId xmlns:p14="http://schemas.microsoft.com/office/powerpoint/2010/main" val="1230945725"/>
      </p:ext>
    </p:extLst>
  </p:cSld>
  <p:clrMap bg1="lt1" tx1="dk1" bg2="lt2" tx2="dk2" accent1="accent1" accent2="accent2" accent3="accent3" accent4="accent4" accent5="accent5" accent6="accent6" hlink="hlink" folHlink="folHlink"/>
  <p:sldLayoutIdLst>
    <p:sldLayoutId id="2147483692" r:id="rId1"/>
    <p:sldLayoutId id="2147483693" r:id="rId2"/>
  </p:sldLayoutIdLst>
  <p:txStyles>
    <p:titleStyle>
      <a:lvl1pPr algn="l" defTabSz="685800" rtl="0" eaLnBrk="1" latinLnBrk="0" hangingPunct="1">
        <a:lnSpc>
          <a:spcPct val="90000"/>
        </a:lnSpc>
        <a:spcBef>
          <a:spcPct val="0"/>
        </a:spcBef>
        <a:buNone/>
        <a:defRPr sz="3600" b="0" i="0" kern="1200">
          <a:solidFill>
            <a:schemeClr val="bg1"/>
          </a:solidFill>
          <a:latin typeface="+mj-lt"/>
          <a:ea typeface="+mj-ea"/>
          <a:cs typeface="Arial" panose="020B0604020202020204" pitchFamily="34" charset="0"/>
        </a:defRPr>
      </a:lvl1pPr>
    </p:titleStyle>
    <p:bodyStyle>
      <a:lvl1pPr marL="0" indent="0" algn="l" defTabSz="685800" rtl="0" eaLnBrk="1" latinLnBrk="0" hangingPunct="1">
        <a:lnSpc>
          <a:spcPct val="90000"/>
        </a:lnSpc>
        <a:spcBef>
          <a:spcPts val="750"/>
        </a:spcBef>
        <a:buFontTx/>
        <a:buNone/>
        <a:defRPr sz="2100" kern="1200">
          <a:solidFill>
            <a:schemeClr val="bg1"/>
          </a:solidFill>
          <a:latin typeface="+mn-lt"/>
          <a:ea typeface="+mn-ea"/>
          <a:cs typeface="+mn-cs"/>
        </a:defRPr>
      </a:lvl1pPr>
      <a:lvl2pPr marL="342900" indent="0" algn="l" defTabSz="685800" rtl="0" eaLnBrk="1" latinLnBrk="0" hangingPunct="1">
        <a:lnSpc>
          <a:spcPct val="90000"/>
        </a:lnSpc>
        <a:spcBef>
          <a:spcPts val="375"/>
        </a:spcBef>
        <a:buFontTx/>
        <a:buNone/>
        <a:defRPr sz="1800" kern="1200">
          <a:solidFill>
            <a:schemeClr val="bg1"/>
          </a:solidFill>
          <a:latin typeface="+mn-lt"/>
          <a:ea typeface="+mn-ea"/>
          <a:cs typeface="+mn-cs"/>
        </a:defRPr>
      </a:lvl2pPr>
      <a:lvl3pPr marL="685800" indent="0" algn="l" defTabSz="685800" rtl="0" eaLnBrk="1" latinLnBrk="0" hangingPunct="1">
        <a:lnSpc>
          <a:spcPct val="90000"/>
        </a:lnSpc>
        <a:spcBef>
          <a:spcPts val="375"/>
        </a:spcBef>
        <a:buFontTx/>
        <a:buNone/>
        <a:defRPr sz="1500" kern="1200">
          <a:solidFill>
            <a:schemeClr val="bg1"/>
          </a:solidFill>
          <a:latin typeface="+mn-lt"/>
          <a:ea typeface="+mn-ea"/>
          <a:cs typeface="+mn-cs"/>
        </a:defRPr>
      </a:lvl3pPr>
      <a:lvl4pPr marL="1028700" indent="0" algn="l" defTabSz="685800" rtl="0" eaLnBrk="1" latinLnBrk="0" hangingPunct="1">
        <a:lnSpc>
          <a:spcPct val="90000"/>
        </a:lnSpc>
        <a:spcBef>
          <a:spcPts val="375"/>
        </a:spcBef>
        <a:buFontTx/>
        <a:buNone/>
        <a:defRPr sz="1350" kern="1200">
          <a:solidFill>
            <a:schemeClr val="bg1"/>
          </a:solidFill>
          <a:latin typeface="+mn-lt"/>
          <a:ea typeface="+mn-ea"/>
          <a:cs typeface="+mn-cs"/>
        </a:defRPr>
      </a:lvl4pPr>
      <a:lvl5pPr marL="1371600" indent="0" algn="l" defTabSz="685800" rtl="0" eaLnBrk="1" latinLnBrk="0" hangingPunct="1">
        <a:lnSpc>
          <a:spcPct val="90000"/>
        </a:lnSpc>
        <a:spcBef>
          <a:spcPts val="375"/>
        </a:spcBef>
        <a:buFontTx/>
        <a:buNone/>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42">
          <p15:clr>
            <a:srgbClr val="F26B43"/>
          </p15:clr>
        </p15:guide>
        <p15:guide id="2" pos="2880">
          <p15:clr>
            <a:srgbClr val="F26B43"/>
          </p15:clr>
        </p15:guide>
        <p15:guide id="3" pos="249">
          <p15:clr>
            <a:srgbClr val="F26B43"/>
          </p15:clr>
        </p15:guide>
        <p15:guide id="4" pos="5511">
          <p15:clr>
            <a:srgbClr val="F26B43"/>
          </p15:clr>
        </p15:guide>
        <p15:guide id="5" orient="horz" pos="893">
          <p15:clr>
            <a:srgbClr val="F26B43"/>
          </p15:clr>
        </p15:guide>
        <p15:guide id="6" orient="horz" pos="2934">
          <p15:clr>
            <a:srgbClr val="F26B43"/>
          </p15:clr>
        </p15:guide>
        <p15:guide id="7" pos="385">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133EF04-145F-0943-BF17-6D962026A639}"/>
              </a:ext>
            </a:extLst>
          </p:cNvPr>
          <p:cNvPicPr>
            <a:picLocks noChangeAspect="1"/>
          </p:cNvPicPr>
          <p:nvPr userDrawn="1"/>
        </p:nvPicPr>
        <p:blipFill>
          <a:blip r:embed="rId5">
            <a:alphaModFix amt="7000"/>
          </a:blip>
          <a:stretch>
            <a:fillRect/>
          </a:stretch>
        </p:blipFill>
        <p:spPr>
          <a:xfrm>
            <a:off x="-4384872" y="-12700"/>
            <a:ext cx="8769743" cy="5829299"/>
          </a:xfrm>
          <a:prstGeom prst="rect">
            <a:avLst/>
          </a:prstGeom>
        </p:spPr>
      </p:pic>
      <p:sp>
        <p:nvSpPr>
          <p:cNvPr id="21" name="Right Triangle 20">
            <a:extLst>
              <a:ext uri="{FF2B5EF4-FFF2-40B4-BE49-F238E27FC236}">
                <a16:creationId xmlns:a16="http://schemas.microsoft.com/office/drawing/2014/main" id="{62C60E33-3A0C-F441-A4B7-F9922F4A7BEB}"/>
              </a:ext>
            </a:extLst>
          </p:cNvPr>
          <p:cNvSpPr/>
          <p:nvPr userDrawn="1"/>
        </p:nvSpPr>
        <p:spPr>
          <a:xfrm flipH="1">
            <a:off x="4676173" y="-1149334"/>
            <a:ext cx="4849792" cy="6875910"/>
          </a:xfrm>
          <a:prstGeom prst="rtTriangle">
            <a:avLst/>
          </a:prstGeom>
          <a:gradFill>
            <a:gsLst>
              <a:gs pos="96000">
                <a:schemeClr val="bg2"/>
              </a:gs>
              <a:gs pos="45000">
                <a:schemeClr val="accent5">
                  <a:alpha val="37000"/>
                </a:schemeClr>
              </a:gs>
              <a:gs pos="0">
                <a:schemeClr val="accent1">
                  <a:alpha val="8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1E1DDB9B-361B-2945-9110-E987858204EB}"/>
              </a:ext>
            </a:extLst>
          </p:cNvPr>
          <p:cNvGrpSpPr/>
          <p:nvPr userDrawn="1"/>
        </p:nvGrpSpPr>
        <p:grpSpPr>
          <a:xfrm>
            <a:off x="7477247" y="-2602"/>
            <a:ext cx="2037144" cy="1456724"/>
            <a:chOff x="1601080" y="-1"/>
            <a:chExt cx="7542920" cy="5393804"/>
          </a:xfrm>
        </p:grpSpPr>
        <p:pic>
          <p:nvPicPr>
            <p:cNvPr id="8" name="Picture 7">
              <a:extLst>
                <a:ext uri="{FF2B5EF4-FFF2-40B4-BE49-F238E27FC236}">
                  <a16:creationId xmlns:a16="http://schemas.microsoft.com/office/drawing/2014/main" id="{5C32DCB5-D641-2F41-94C8-67158835BABB}"/>
                </a:ext>
              </a:extLst>
            </p:cNvPr>
            <p:cNvPicPr>
              <a:picLocks noChangeAspect="1"/>
            </p:cNvPicPr>
            <p:nvPr userDrawn="1"/>
          </p:nvPicPr>
          <p:blipFill rotWithShape="1">
            <a:blip r:embed="rId6"/>
            <a:srcRect l="17787" t="11082" r="4558" b="-1"/>
            <a:stretch/>
          </p:blipFill>
          <p:spPr>
            <a:xfrm>
              <a:off x="1601080" y="-1"/>
              <a:ext cx="7521795" cy="5386647"/>
            </a:xfrm>
            <a:prstGeom prst="flowChartMerge">
              <a:avLst/>
            </a:prstGeom>
          </p:spPr>
        </p:pic>
        <p:sp>
          <p:nvSpPr>
            <p:cNvPr id="19" name="Merge 18">
              <a:extLst>
                <a:ext uri="{FF2B5EF4-FFF2-40B4-BE49-F238E27FC236}">
                  <a16:creationId xmlns:a16="http://schemas.microsoft.com/office/drawing/2014/main" id="{7F066F66-E344-4D48-B000-4A8441803D8E}"/>
                </a:ext>
              </a:extLst>
            </p:cNvPr>
            <p:cNvSpPr/>
            <p:nvPr userDrawn="1"/>
          </p:nvSpPr>
          <p:spPr>
            <a:xfrm>
              <a:off x="1608881" y="0"/>
              <a:ext cx="7535119" cy="5393803"/>
            </a:xfrm>
            <a:prstGeom prst="flowChartMerge">
              <a:avLst/>
            </a:prstGeom>
            <a:solidFill>
              <a:schemeClr val="accent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9AB7E96-284A-7949-A1ED-0E677AE744AD}"/>
                </a:ext>
              </a:extLst>
            </p:cNvPr>
            <p:cNvPicPr>
              <a:picLocks noChangeAspect="1"/>
            </p:cNvPicPr>
            <p:nvPr userDrawn="1"/>
          </p:nvPicPr>
          <p:blipFill>
            <a:blip r:embed="rId7">
              <a:alphaModFix amt="43000"/>
            </a:blip>
            <a:stretch>
              <a:fillRect/>
            </a:stretch>
          </p:blipFill>
          <p:spPr>
            <a:xfrm>
              <a:off x="1738934" y="-1"/>
              <a:ext cx="6965230" cy="5173885"/>
            </a:xfrm>
            <a:prstGeom prst="rect">
              <a:avLst/>
            </a:prstGeom>
          </p:spPr>
        </p:pic>
        <p:pic>
          <p:nvPicPr>
            <p:cNvPr id="14" name="Picture 13">
              <a:extLst>
                <a:ext uri="{FF2B5EF4-FFF2-40B4-BE49-F238E27FC236}">
                  <a16:creationId xmlns:a16="http://schemas.microsoft.com/office/drawing/2014/main" id="{FA8389AC-711F-F24C-BB2E-499AAD15CEA7}"/>
                </a:ext>
              </a:extLst>
            </p:cNvPr>
            <p:cNvPicPr>
              <a:picLocks noChangeAspect="1"/>
            </p:cNvPicPr>
            <p:nvPr userDrawn="1"/>
          </p:nvPicPr>
          <p:blipFill rotWithShape="1">
            <a:blip r:embed="rId5"/>
            <a:srcRect l="8871" r="14245" b="21837"/>
            <a:stretch/>
          </p:blipFill>
          <p:spPr>
            <a:xfrm>
              <a:off x="2280213" y="0"/>
              <a:ext cx="6863787" cy="5176536"/>
            </a:xfrm>
            <a:prstGeom prst="rect">
              <a:avLst/>
            </a:prstGeom>
          </p:spPr>
        </p:pic>
        <p:pic>
          <p:nvPicPr>
            <p:cNvPr id="18" name="Picture 17">
              <a:extLst>
                <a:ext uri="{FF2B5EF4-FFF2-40B4-BE49-F238E27FC236}">
                  <a16:creationId xmlns:a16="http://schemas.microsoft.com/office/drawing/2014/main" id="{5DFC68A8-399F-9745-8003-D9836DEE5ED0}"/>
                </a:ext>
              </a:extLst>
            </p:cNvPr>
            <p:cNvPicPr>
              <a:picLocks noChangeAspect="1"/>
            </p:cNvPicPr>
            <p:nvPr userDrawn="1"/>
          </p:nvPicPr>
          <p:blipFill rotWithShape="1">
            <a:blip r:embed="rId8"/>
            <a:srcRect t="38500"/>
            <a:stretch/>
          </p:blipFill>
          <p:spPr>
            <a:xfrm>
              <a:off x="3775637" y="0"/>
              <a:ext cx="3128985" cy="1423686"/>
            </a:xfrm>
            <a:prstGeom prst="rect">
              <a:avLst/>
            </a:prstGeom>
          </p:spPr>
        </p:pic>
      </p:grpSp>
      <p:pic>
        <p:nvPicPr>
          <p:cNvPr id="5" name="Picture 4">
            <a:extLst>
              <a:ext uri="{FF2B5EF4-FFF2-40B4-BE49-F238E27FC236}">
                <a16:creationId xmlns:a16="http://schemas.microsoft.com/office/drawing/2014/main" id="{C225AC9D-6FF4-0D4A-B96D-DF26B67BF741}"/>
              </a:ext>
            </a:extLst>
          </p:cNvPr>
          <p:cNvPicPr>
            <a:picLocks noChangeAspect="1"/>
          </p:cNvPicPr>
          <p:nvPr userDrawn="1"/>
        </p:nvPicPr>
        <p:blipFill rotWithShape="1">
          <a:blip r:embed="rId9"/>
          <a:srcRect r="15758" b="25220"/>
          <a:stretch/>
        </p:blipFill>
        <p:spPr>
          <a:xfrm>
            <a:off x="4329571" y="1441304"/>
            <a:ext cx="4814429" cy="4273696"/>
          </a:xfrm>
          <a:prstGeom prst="rect">
            <a:avLst/>
          </a:prstGeom>
        </p:spPr>
      </p:pic>
      <p:sp>
        <p:nvSpPr>
          <p:cNvPr id="2" name="Title Placeholder 1"/>
          <p:cNvSpPr>
            <a:spLocks noGrp="1"/>
          </p:cNvSpPr>
          <p:nvPr userDrawn="1">
            <p:ph type="title"/>
          </p:nvPr>
        </p:nvSpPr>
        <p:spPr>
          <a:xfrm>
            <a:off x="496888" y="1315799"/>
            <a:ext cx="7822080" cy="1358039"/>
          </a:xfrm>
          <a:prstGeom prst="rect">
            <a:avLst/>
          </a:prstGeom>
        </p:spPr>
        <p:txBody>
          <a:bodyPr vert="horz" lIns="91440" tIns="45720" rIns="91440" bIns="45720" rtlCol="0" anchor="t">
            <a:normAutofit/>
          </a:bodyPr>
          <a:lstStyle/>
          <a:p>
            <a:r>
              <a:rPr lang="en-US" dirty="0"/>
              <a:t>Click to edit Master title style</a:t>
            </a:r>
          </a:p>
        </p:txBody>
      </p:sp>
      <p:sp>
        <p:nvSpPr>
          <p:cNvPr id="6" name="Text Placeholder 5">
            <a:extLst>
              <a:ext uri="{FF2B5EF4-FFF2-40B4-BE49-F238E27FC236}">
                <a16:creationId xmlns:a16="http://schemas.microsoft.com/office/drawing/2014/main" id="{90835E73-7267-114F-AF8D-CE52AFC661A5}"/>
              </a:ext>
            </a:extLst>
          </p:cNvPr>
          <p:cNvSpPr>
            <a:spLocks noGrp="1"/>
          </p:cNvSpPr>
          <p:nvPr>
            <p:ph type="body" idx="1"/>
          </p:nvPr>
        </p:nvSpPr>
        <p:spPr>
          <a:xfrm>
            <a:off x="507999" y="2085731"/>
            <a:ext cx="7799755" cy="335939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7" name="Picture 16">
            <a:extLst>
              <a:ext uri="{FF2B5EF4-FFF2-40B4-BE49-F238E27FC236}">
                <a16:creationId xmlns:a16="http://schemas.microsoft.com/office/drawing/2014/main" id="{3431A3FE-8797-9E46-9C67-93256A6A5B61}"/>
              </a:ext>
            </a:extLst>
          </p:cNvPr>
          <p:cNvPicPr>
            <a:picLocks noChangeAspect="1"/>
          </p:cNvPicPr>
          <p:nvPr userDrawn="1"/>
        </p:nvPicPr>
        <p:blipFill>
          <a:blip r:embed="rId10"/>
          <a:stretch>
            <a:fillRect/>
          </a:stretch>
        </p:blipFill>
        <p:spPr>
          <a:xfrm>
            <a:off x="136346" y="4645168"/>
            <a:ext cx="1252652" cy="832645"/>
          </a:xfrm>
          <a:prstGeom prst="rect">
            <a:avLst/>
          </a:prstGeom>
        </p:spPr>
      </p:pic>
      <p:pic>
        <p:nvPicPr>
          <p:cNvPr id="20" name="Picture 19">
            <a:extLst>
              <a:ext uri="{FF2B5EF4-FFF2-40B4-BE49-F238E27FC236}">
                <a16:creationId xmlns:a16="http://schemas.microsoft.com/office/drawing/2014/main" id="{2BAFD43B-BB0E-554B-A882-993EF2264F81}"/>
              </a:ext>
            </a:extLst>
          </p:cNvPr>
          <p:cNvPicPr>
            <a:picLocks noChangeAspect="1"/>
          </p:cNvPicPr>
          <p:nvPr userDrawn="1"/>
        </p:nvPicPr>
        <p:blipFill>
          <a:blip r:embed="rId11"/>
          <a:stretch>
            <a:fillRect/>
          </a:stretch>
        </p:blipFill>
        <p:spPr>
          <a:xfrm>
            <a:off x="7924772" y="4511337"/>
            <a:ext cx="1208591" cy="1208591"/>
          </a:xfrm>
          <a:prstGeom prst="rect">
            <a:avLst/>
          </a:prstGeom>
          <a:effectLst>
            <a:glow rad="406400">
              <a:schemeClr val="bg1">
                <a:alpha val="17000"/>
              </a:schemeClr>
            </a:glow>
          </a:effectLst>
        </p:spPr>
      </p:pic>
      <p:pic>
        <p:nvPicPr>
          <p:cNvPr id="22" name="Picture 21">
            <a:extLst>
              <a:ext uri="{FF2B5EF4-FFF2-40B4-BE49-F238E27FC236}">
                <a16:creationId xmlns:a16="http://schemas.microsoft.com/office/drawing/2014/main" id="{54CF5357-0E39-0F4B-A840-18D370BCFD20}"/>
              </a:ext>
            </a:extLst>
          </p:cNvPr>
          <p:cNvPicPr>
            <a:picLocks noChangeAspect="1"/>
          </p:cNvPicPr>
          <p:nvPr userDrawn="1"/>
        </p:nvPicPr>
        <p:blipFill rotWithShape="1">
          <a:blip r:embed="rId12"/>
          <a:srcRect l="24841" t="25595" r="25565" b="27025"/>
          <a:stretch/>
        </p:blipFill>
        <p:spPr>
          <a:xfrm>
            <a:off x="297165" y="189139"/>
            <a:ext cx="1159972" cy="736625"/>
          </a:xfrm>
          <a:prstGeom prst="rect">
            <a:avLst/>
          </a:prstGeom>
        </p:spPr>
      </p:pic>
    </p:spTree>
    <p:extLst>
      <p:ext uri="{BB962C8B-B14F-4D97-AF65-F5344CB8AC3E}">
        <p14:creationId xmlns:p14="http://schemas.microsoft.com/office/powerpoint/2010/main" val="1899564873"/>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Lst>
  <p:txStyles>
    <p:titleStyle>
      <a:lvl1pPr algn="l" defTabSz="685800" rtl="0" eaLnBrk="1" latinLnBrk="0" hangingPunct="1">
        <a:lnSpc>
          <a:spcPct val="90000"/>
        </a:lnSpc>
        <a:spcBef>
          <a:spcPct val="0"/>
        </a:spcBef>
        <a:buNone/>
        <a:defRPr sz="3600" b="0" i="0" kern="1200">
          <a:solidFill>
            <a:schemeClr val="accent1"/>
          </a:solidFill>
          <a:latin typeface="+mj-lt"/>
          <a:ea typeface="+mj-ea"/>
          <a:cs typeface="Arial" panose="020B0604020202020204" pitchFamily="34" charset="0"/>
        </a:defRPr>
      </a:lvl1pPr>
    </p:titleStyle>
    <p:bodyStyle>
      <a:lvl1pPr marL="0" indent="0" algn="l" defTabSz="685800" rtl="0" eaLnBrk="1" latinLnBrk="0" hangingPunct="1">
        <a:lnSpc>
          <a:spcPct val="90000"/>
        </a:lnSpc>
        <a:spcBef>
          <a:spcPts val="750"/>
        </a:spcBef>
        <a:buFontTx/>
        <a:buNone/>
        <a:defRPr sz="2100" kern="1200">
          <a:solidFill>
            <a:schemeClr val="accent6"/>
          </a:solidFill>
          <a:latin typeface="+mn-lt"/>
          <a:ea typeface="+mn-ea"/>
          <a:cs typeface="+mn-cs"/>
        </a:defRPr>
      </a:lvl1pPr>
      <a:lvl2pPr marL="342900" indent="0" algn="l" defTabSz="685800" rtl="0" eaLnBrk="1" latinLnBrk="0" hangingPunct="1">
        <a:lnSpc>
          <a:spcPct val="90000"/>
        </a:lnSpc>
        <a:spcBef>
          <a:spcPts val="375"/>
        </a:spcBef>
        <a:buFontTx/>
        <a:buNone/>
        <a:defRPr sz="1800" kern="1200">
          <a:solidFill>
            <a:schemeClr val="accent6"/>
          </a:solidFill>
          <a:latin typeface="+mn-lt"/>
          <a:ea typeface="+mn-ea"/>
          <a:cs typeface="+mn-cs"/>
        </a:defRPr>
      </a:lvl2pPr>
      <a:lvl3pPr marL="685800" indent="0" algn="l" defTabSz="685800" rtl="0" eaLnBrk="1" latinLnBrk="0" hangingPunct="1">
        <a:lnSpc>
          <a:spcPct val="90000"/>
        </a:lnSpc>
        <a:spcBef>
          <a:spcPts val="375"/>
        </a:spcBef>
        <a:buFontTx/>
        <a:buNone/>
        <a:defRPr sz="1500" kern="1200">
          <a:solidFill>
            <a:schemeClr val="accent6"/>
          </a:solidFill>
          <a:latin typeface="+mn-lt"/>
          <a:ea typeface="+mn-ea"/>
          <a:cs typeface="+mn-cs"/>
        </a:defRPr>
      </a:lvl3pPr>
      <a:lvl4pPr marL="1028700" indent="0" algn="l" defTabSz="685800" rtl="0" eaLnBrk="1" latinLnBrk="0" hangingPunct="1">
        <a:lnSpc>
          <a:spcPct val="90000"/>
        </a:lnSpc>
        <a:spcBef>
          <a:spcPts val="375"/>
        </a:spcBef>
        <a:buFontTx/>
        <a:buNone/>
        <a:defRPr sz="1350" kern="1200">
          <a:solidFill>
            <a:schemeClr val="accent6"/>
          </a:solidFill>
          <a:latin typeface="+mn-lt"/>
          <a:ea typeface="+mn-ea"/>
          <a:cs typeface="+mn-cs"/>
        </a:defRPr>
      </a:lvl4pPr>
      <a:lvl5pPr marL="1371600" indent="0" algn="l" defTabSz="685800" rtl="0" eaLnBrk="1" latinLnBrk="0" hangingPunct="1">
        <a:lnSpc>
          <a:spcPct val="90000"/>
        </a:lnSpc>
        <a:spcBef>
          <a:spcPts val="375"/>
        </a:spcBef>
        <a:buFontTx/>
        <a:buNone/>
        <a:defRPr sz="1350" kern="1200">
          <a:solidFill>
            <a:schemeClr val="accent6"/>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42">
          <p15:clr>
            <a:srgbClr val="F26B43"/>
          </p15:clr>
        </p15:guide>
        <p15:guide id="2" pos="2880">
          <p15:clr>
            <a:srgbClr val="F26B43"/>
          </p15:clr>
        </p15:guide>
        <p15:guide id="3" pos="249">
          <p15:clr>
            <a:srgbClr val="F26B43"/>
          </p15:clr>
        </p15:guide>
        <p15:guide id="4" pos="5511">
          <p15:clr>
            <a:srgbClr val="F26B43"/>
          </p15:clr>
        </p15:guide>
        <p15:guide id="5" orient="horz" pos="893">
          <p15:clr>
            <a:srgbClr val="F26B43"/>
          </p15:clr>
        </p15:guide>
        <p15:guide id="6" orient="horz" pos="2934">
          <p15:clr>
            <a:srgbClr val="F26B43"/>
          </p15:clr>
        </p15:guide>
        <p15:guide id="7" pos="38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E1DDB9B-361B-2945-9110-E987858204EB}"/>
              </a:ext>
            </a:extLst>
          </p:cNvPr>
          <p:cNvGrpSpPr/>
          <p:nvPr userDrawn="1"/>
        </p:nvGrpSpPr>
        <p:grpSpPr>
          <a:xfrm>
            <a:off x="7477247" y="-2602"/>
            <a:ext cx="2037144" cy="1456724"/>
            <a:chOff x="1601080" y="-1"/>
            <a:chExt cx="7542920" cy="5393804"/>
          </a:xfrm>
        </p:grpSpPr>
        <p:pic>
          <p:nvPicPr>
            <p:cNvPr id="8" name="Picture 7">
              <a:extLst>
                <a:ext uri="{FF2B5EF4-FFF2-40B4-BE49-F238E27FC236}">
                  <a16:creationId xmlns:a16="http://schemas.microsoft.com/office/drawing/2014/main" id="{5C32DCB5-D641-2F41-94C8-67158835BABB}"/>
                </a:ext>
              </a:extLst>
            </p:cNvPr>
            <p:cNvPicPr>
              <a:picLocks noChangeAspect="1"/>
            </p:cNvPicPr>
            <p:nvPr userDrawn="1"/>
          </p:nvPicPr>
          <p:blipFill rotWithShape="1">
            <a:blip r:embed="rId4"/>
            <a:srcRect l="17787" t="11082" r="4558" b="-1"/>
            <a:stretch/>
          </p:blipFill>
          <p:spPr>
            <a:xfrm>
              <a:off x="1601080" y="-1"/>
              <a:ext cx="7521795" cy="5386647"/>
            </a:xfrm>
            <a:prstGeom prst="flowChartMerge">
              <a:avLst/>
            </a:prstGeom>
          </p:spPr>
        </p:pic>
        <p:sp>
          <p:nvSpPr>
            <p:cNvPr id="19" name="Merge 18">
              <a:extLst>
                <a:ext uri="{FF2B5EF4-FFF2-40B4-BE49-F238E27FC236}">
                  <a16:creationId xmlns:a16="http://schemas.microsoft.com/office/drawing/2014/main" id="{7F066F66-E344-4D48-B000-4A8441803D8E}"/>
                </a:ext>
              </a:extLst>
            </p:cNvPr>
            <p:cNvSpPr/>
            <p:nvPr userDrawn="1"/>
          </p:nvSpPr>
          <p:spPr>
            <a:xfrm>
              <a:off x="1608881" y="0"/>
              <a:ext cx="7535119" cy="5393803"/>
            </a:xfrm>
            <a:prstGeom prst="flowChartMerge">
              <a:avLst/>
            </a:prstGeom>
            <a:solidFill>
              <a:schemeClr val="accent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A9AB7E96-284A-7949-A1ED-0E677AE744AD}"/>
                </a:ext>
              </a:extLst>
            </p:cNvPr>
            <p:cNvPicPr>
              <a:picLocks noChangeAspect="1"/>
            </p:cNvPicPr>
            <p:nvPr userDrawn="1"/>
          </p:nvPicPr>
          <p:blipFill>
            <a:blip r:embed="rId5">
              <a:alphaModFix amt="43000"/>
            </a:blip>
            <a:stretch>
              <a:fillRect/>
            </a:stretch>
          </p:blipFill>
          <p:spPr>
            <a:xfrm>
              <a:off x="1738934" y="-1"/>
              <a:ext cx="6965230" cy="5173885"/>
            </a:xfrm>
            <a:prstGeom prst="rect">
              <a:avLst/>
            </a:prstGeom>
          </p:spPr>
        </p:pic>
        <p:pic>
          <p:nvPicPr>
            <p:cNvPr id="14" name="Picture 13">
              <a:extLst>
                <a:ext uri="{FF2B5EF4-FFF2-40B4-BE49-F238E27FC236}">
                  <a16:creationId xmlns:a16="http://schemas.microsoft.com/office/drawing/2014/main" id="{FA8389AC-711F-F24C-BB2E-499AAD15CEA7}"/>
                </a:ext>
              </a:extLst>
            </p:cNvPr>
            <p:cNvPicPr>
              <a:picLocks noChangeAspect="1"/>
            </p:cNvPicPr>
            <p:nvPr userDrawn="1"/>
          </p:nvPicPr>
          <p:blipFill rotWithShape="1">
            <a:blip r:embed="rId6"/>
            <a:srcRect l="8871" r="14245" b="21837"/>
            <a:stretch/>
          </p:blipFill>
          <p:spPr>
            <a:xfrm>
              <a:off x="2280213" y="0"/>
              <a:ext cx="6863787" cy="5176536"/>
            </a:xfrm>
            <a:prstGeom prst="rect">
              <a:avLst/>
            </a:prstGeom>
          </p:spPr>
        </p:pic>
        <p:pic>
          <p:nvPicPr>
            <p:cNvPr id="18" name="Picture 17">
              <a:extLst>
                <a:ext uri="{FF2B5EF4-FFF2-40B4-BE49-F238E27FC236}">
                  <a16:creationId xmlns:a16="http://schemas.microsoft.com/office/drawing/2014/main" id="{5DFC68A8-399F-9745-8003-D9836DEE5ED0}"/>
                </a:ext>
              </a:extLst>
            </p:cNvPr>
            <p:cNvPicPr>
              <a:picLocks noChangeAspect="1"/>
            </p:cNvPicPr>
            <p:nvPr userDrawn="1"/>
          </p:nvPicPr>
          <p:blipFill rotWithShape="1">
            <a:blip r:embed="rId7"/>
            <a:srcRect t="38500"/>
            <a:stretch/>
          </p:blipFill>
          <p:spPr>
            <a:xfrm>
              <a:off x="3775637" y="0"/>
              <a:ext cx="3128985" cy="1423686"/>
            </a:xfrm>
            <a:prstGeom prst="rect">
              <a:avLst/>
            </a:prstGeom>
          </p:spPr>
        </p:pic>
      </p:grpSp>
      <p:sp>
        <p:nvSpPr>
          <p:cNvPr id="21" name="Right Triangle 20">
            <a:extLst>
              <a:ext uri="{FF2B5EF4-FFF2-40B4-BE49-F238E27FC236}">
                <a16:creationId xmlns:a16="http://schemas.microsoft.com/office/drawing/2014/main" id="{62C60E33-3A0C-F441-A4B7-F9922F4A7BEB}"/>
              </a:ext>
            </a:extLst>
          </p:cNvPr>
          <p:cNvSpPr/>
          <p:nvPr userDrawn="1"/>
        </p:nvSpPr>
        <p:spPr>
          <a:xfrm flipH="1">
            <a:off x="4676173" y="-1149334"/>
            <a:ext cx="4849792" cy="6875910"/>
          </a:xfrm>
          <a:prstGeom prst="rtTriangle">
            <a:avLst/>
          </a:prstGeom>
          <a:solidFill>
            <a:schemeClr val="bg1">
              <a:lumMod val="8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C225AC9D-6FF4-0D4A-B96D-DF26B67BF741}"/>
              </a:ext>
            </a:extLst>
          </p:cNvPr>
          <p:cNvPicPr>
            <a:picLocks noChangeAspect="1"/>
          </p:cNvPicPr>
          <p:nvPr userDrawn="1"/>
        </p:nvPicPr>
        <p:blipFill rotWithShape="1">
          <a:blip r:embed="rId8"/>
          <a:srcRect r="15758" b="25220"/>
          <a:stretch/>
        </p:blipFill>
        <p:spPr>
          <a:xfrm>
            <a:off x="4329571" y="1441304"/>
            <a:ext cx="4814429" cy="4273696"/>
          </a:xfrm>
          <a:prstGeom prst="rect">
            <a:avLst/>
          </a:prstGeom>
        </p:spPr>
      </p:pic>
      <p:sp>
        <p:nvSpPr>
          <p:cNvPr id="2" name="Title Placeholder 1"/>
          <p:cNvSpPr>
            <a:spLocks noGrp="1"/>
          </p:cNvSpPr>
          <p:nvPr userDrawn="1">
            <p:ph type="title"/>
          </p:nvPr>
        </p:nvSpPr>
        <p:spPr>
          <a:xfrm>
            <a:off x="496888" y="1315799"/>
            <a:ext cx="7822080" cy="1358039"/>
          </a:xfrm>
          <a:prstGeom prst="rect">
            <a:avLst/>
          </a:prstGeom>
        </p:spPr>
        <p:txBody>
          <a:bodyPr vert="horz" lIns="91440" tIns="45720" rIns="91440" bIns="45720" rtlCol="0" anchor="t">
            <a:normAutofit/>
          </a:bodyPr>
          <a:lstStyle/>
          <a:p>
            <a:r>
              <a:rPr lang="en-US" dirty="0"/>
              <a:t>Click to edit Master title style</a:t>
            </a:r>
          </a:p>
        </p:txBody>
      </p:sp>
      <p:sp>
        <p:nvSpPr>
          <p:cNvPr id="6" name="Text Placeholder 5">
            <a:extLst>
              <a:ext uri="{FF2B5EF4-FFF2-40B4-BE49-F238E27FC236}">
                <a16:creationId xmlns:a16="http://schemas.microsoft.com/office/drawing/2014/main" id="{90835E73-7267-114F-AF8D-CE52AFC661A5}"/>
              </a:ext>
            </a:extLst>
          </p:cNvPr>
          <p:cNvSpPr>
            <a:spLocks noGrp="1"/>
          </p:cNvSpPr>
          <p:nvPr>
            <p:ph type="body" idx="1"/>
          </p:nvPr>
        </p:nvSpPr>
        <p:spPr>
          <a:xfrm>
            <a:off x="507999" y="2085731"/>
            <a:ext cx="7799755" cy="335939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Picture 15">
            <a:extLst>
              <a:ext uri="{FF2B5EF4-FFF2-40B4-BE49-F238E27FC236}">
                <a16:creationId xmlns:a16="http://schemas.microsoft.com/office/drawing/2014/main" id="{29A51E94-6996-F64C-AF0C-B4E0B0FA489B}"/>
              </a:ext>
            </a:extLst>
          </p:cNvPr>
          <p:cNvPicPr>
            <a:picLocks noChangeAspect="1"/>
          </p:cNvPicPr>
          <p:nvPr userDrawn="1"/>
        </p:nvPicPr>
        <p:blipFill>
          <a:blip r:embed="rId9"/>
          <a:stretch>
            <a:fillRect/>
          </a:stretch>
        </p:blipFill>
        <p:spPr>
          <a:xfrm>
            <a:off x="136346" y="4645168"/>
            <a:ext cx="1252652" cy="832645"/>
          </a:xfrm>
          <a:prstGeom prst="rect">
            <a:avLst/>
          </a:prstGeom>
        </p:spPr>
      </p:pic>
      <p:pic>
        <p:nvPicPr>
          <p:cNvPr id="17" name="Picture 16">
            <a:extLst>
              <a:ext uri="{FF2B5EF4-FFF2-40B4-BE49-F238E27FC236}">
                <a16:creationId xmlns:a16="http://schemas.microsoft.com/office/drawing/2014/main" id="{5E3436D7-55B7-4F46-9121-0B881A99C3C9}"/>
              </a:ext>
            </a:extLst>
          </p:cNvPr>
          <p:cNvPicPr>
            <a:picLocks noChangeAspect="1"/>
          </p:cNvPicPr>
          <p:nvPr userDrawn="1"/>
        </p:nvPicPr>
        <p:blipFill>
          <a:blip r:embed="rId10"/>
          <a:stretch>
            <a:fillRect/>
          </a:stretch>
        </p:blipFill>
        <p:spPr>
          <a:xfrm>
            <a:off x="7924772" y="4511337"/>
            <a:ext cx="1208591" cy="1208591"/>
          </a:xfrm>
          <a:prstGeom prst="rect">
            <a:avLst/>
          </a:prstGeom>
          <a:effectLst>
            <a:glow rad="406400">
              <a:schemeClr val="bg1">
                <a:alpha val="17000"/>
              </a:schemeClr>
            </a:glow>
          </a:effectLst>
        </p:spPr>
      </p:pic>
      <p:pic>
        <p:nvPicPr>
          <p:cNvPr id="20" name="Picture 19">
            <a:extLst>
              <a:ext uri="{FF2B5EF4-FFF2-40B4-BE49-F238E27FC236}">
                <a16:creationId xmlns:a16="http://schemas.microsoft.com/office/drawing/2014/main" id="{E6AC357D-B23A-1148-9F33-28D153FD68B6}"/>
              </a:ext>
            </a:extLst>
          </p:cNvPr>
          <p:cNvPicPr>
            <a:picLocks noChangeAspect="1"/>
          </p:cNvPicPr>
          <p:nvPr userDrawn="1"/>
        </p:nvPicPr>
        <p:blipFill rotWithShape="1">
          <a:blip r:embed="rId11"/>
          <a:srcRect l="24841" t="25595" r="25565" b="27025"/>
          <a:stretch/>
        </p:blipFill>
        <p:spPr>
          <a:xfrm>
            <a:off x="297165" y="189139"/>
            <a:ext cx="1159972" cy="736625"/>
          </a:xfrm>
          <a:prstGeom prst="rect">
            <a:avLst/>
          </a:prstGeom>
        </p:spPr>
      </p:pic>
    </p:spTree>
    <p:extLst>
      <p:ext uri="{BB962C8B-B14F-4D97-AF65-F5344CB8AC3E}">
        <p14:creationId xmlns:p14="http://schemas.microsoft.com/office/powerpoint/2010/main" val="1201551702"/>
      </p:ext>
    </p:extLst>
  </p:cSld>
  <p:clrMap bg1="lt1" tx1="dk1" bg2="lt2" tx2="dk2" accent1="accent1" accent2="accent2" accent3="accent3" accent4="accent4" accent5="accent5" accent6="accent6" hlink="hlink" folHlink="folHlink"/>
  <p:sldLayoutIdLst>
    <p:sldLayoutId id="2147483668" r:id="rId1"/>
    <p:sldLayoutId id="2147483669" r:id="rId2"/>
  </p:sldLayoutIdLst>
  <p:txStyles>
    <p:titleStyle>
      <a:lvl1pPr algn="l" defTabSz="685800" rtl="0" eaLnBrk="1" latinLnBrk="0" hangingPunct="1">
        <a:lnSpc>
          <a:spcPct val="90000"/>
        </a:lnSpc>
        <a:spcBef>
          <a:spcPct val="0"/>
        </a:spcBef>
        <a:buNone/>
        <a:defRPr sz="3600" b="0" i="0" kern="1200">
          <a:solidFill>
            <a:schemeClr val="accent1"/>
          </a:solidFill>
          <a:latin typeface="+mj-lt"/>
          <a:ea typeface="+mj-ea"/>
          <a:cs typeface="Arial" panose="020B0604020202020204" pitchFamily="34" charset="0"/>
        </a:defRPr>
      </a:lvl1pPr>
    </p:titleStyle>
    <p:bodyStyle>
      <a:lvl1pPr marL="0" indent="0" algn="l" defTabSz="685800" rtl="0" eaLnBrk="1" latinLnBrk="0" hangingPunct="1">
        <a:lnSpc>
          <a:spcPct val="90000"/>
        </a:lnSpc>
        <a:spcBef>
          <a:spcPts val="750"/>
        </a:spcBef>
        <a:buFontTx/>
        <a:buNone/>
        <a:defRPr sz="2100" kern="1200">
          <a:solidFill>
            <a:schemeClr val="accent6"/>
          </a:solidFill>
          <a:latin typeface="+mn-lt"/>
          <a:ea typeface="+mn-ea"/>
          <a:cs typeface="+mn-cs"/>
        </a:defRPr>
      </a:lvl1pPr>
      <a:lvl2pPr marL="342900" indent="0" algn="l" defTabSz="685800" rtl="0" eaLnBrk="1" latinLnBrk="0" hangingPunct="1">
        <a:lnSpc>
          <a:spcPct val="90000"/>
        </a:lnSpc>
        <a:spcBef>
          <a:spcPts val="375"/>
        </a:spcBef>
        <a:buFontTx/>
        <a:buNone/>
        <a:defRPr sz="1800" kern="1200">
          <a:solidFill>
            <a:schemeClr val="accent6"/>
          </a:solidFill>
          <a:latin typeface="+mn-lt"/>
          <a:ea typeface="+mn-ea"/>
          <a:cs typeface="+mn-cs"/>
        </a:defRPr>
      </a:lvl2pPr>
      <a:lvl3pPr marL="685800" indent="0" algn="l" defTabSz="685800" rtl="0" eaLnBrk="1" latinLnBrk="0" hangingPunct="1">
        <a:lnSpc>
          <a:spcPct val="90000"/>
        </a:lnSpc>
        <a:spcBef>
          <a:spcPts val="375"/>
        </a:spcBef>
        <a:buFontTx/>
        <a:buNone/>
        <a:defRPr sz="1500" kern="1200">
          <a:solidFill>
            <a:schemeClr val="accent6"/>
          </a:solidFill>
          <a:latin typeface="+mn-lt"/>
          <a:ea typeface="+mn-ea"/>
          <a:cs typeface="+mn-cs"/>
        </a:defRPr>
      </a:lvl3pPr>
      <a:lvl4pPr marL="1028700" indent="0" algn="l" defTabSz="685800" rtl="0" eaLnBrk="1" latinLnBrk="0" hangingPunct="1">
        <a:lnSpc>
          <a:spcPct val="90000"/>
        </a:lnSpc>
        <a:spcBef>
          <a:spcPts val="375"/>
        </a:spcBef>
        <a:buFontTx/>
        <a:buNone/>
        <a:defRPr sz="1350" kern="1200">
          <a:solidFill>
            <a:schemeClr val="accent6"/>
          </a:solidFill>
          <a:latin typeface="+mn-lt"/>
          <a:ea typeface="+mn-ea"/>
          <a:cs typeface="+mn-cs"/>
        </a:defRPr>
      </a:lvl4pPr>
      <a:lvl5pPr marL="1371600" indent="0" algn="l" defTabSz="685800" rtl="0" eaLnBrk="1" latinLnBrk="0" hangingPunct="1">
        <a:lnSpc>
          <a:spcPct val="90000"/>
        </a:lnSpc>
        <a:spcBef>
          <a:spcPts val="375"/>
        </a:spcBef>
        <a:buFontTx/>
        <a:buNone/>
        <a:defRPr sz="1350" kern="1200">
          <a:solidFill>
            <a:schemeClr val="accent6"/>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42">
          <p15:clr>
            <a:srgbClr val="F26B43"/>
          </p15:clr>
        </p15:guide>
        <p15:guide id="2" pos="2880">
          <p15:clr>
            <a:srgbClr val="F26B43"/>
          </p15:clr>
        </p15:guide>
        <p15:guide id="3" pos="249">
          <p15:clr>
            <a:srgbClr val="F26B43"/>
          </p15:clr>
        </p15:guide>
        <p15:guide id="4" pos="5511">
          <p15:clr>
            <a:srgbClr val="F26B43"/>
          </p15:clr>
        </p15:guide>
        <p15:guide id="5" orient="horz" pos="893" userDrawn="1">
          <p15:clr>
            <a:srgbClr val="F26B43"/>
          </p15:clr>
        </p15:guide>
        <p15:guide id="6" orient="horz" pos="2934" userDrawn="1">
          <p15:clr>
            <a:srgbClr val="F26B43"/>
          </p15:clr>
        </p15:guide>
        <p15:guide id="7" pos="385"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133EF04-145F-0943-BF17-6D962026A639}"/>
              </a:ext>
            </a:extLst>
          </p:cNvPr>
          <p:cNvPicPr>
            <a:picLocks noChangeAspect="1"/>
          </p:cNvPicPr>
          <p:nvPr userDrawn="1"/>
        </p:nvPicPr>
        <p:blipFill>
          <a:blip r:embed="rId4">
            <a:alphaModFix amt="7000"/>
          </a:blip>
          <a:stretch>
            <a:fillRect/>
          </a:stretch>
        </p:blipFill>
        <p:spPr>
          <a:xfrm>
            <a:off x="-4384872" y="-12700"/>
            <a:ext cx="8769743" cy="5829299"/>
          </a:xfrm>
          <a:prstGeom prst="rect">
            <a:avLst/>
          </a:prstGeom>
        </p:spPr>
      </p:pic>
      <p:sp>
        <p:nvSpPr>
          <p:cNvPr id="21" name="Right Triangle 20">
            <a:extLst>
              <a:ext uri="{FF2B5EF4-FFF2-40B4-BE49-F238E27FC236}">
                <a16:creationId xmlns:a16="http://schemas.microsoft.com/office/drawing/2014/main" id="{62C60E33-3A0C-F441-A4B7-F9922F4A7BEB}"/>
              </a:ext>
            </a:extLst>
          </p:cNvPr>
          <p:cNvSpPr/>
          <p:nvPr userDrawn="1"/>
        </p:nvSpPr>
        <p:spPr>
          <a:xfrm flipH="1">
            <a:off x="4676173" y="-1149334"/>
            <a:ext cx="4849792" cy="6875910"/>
          </a:xfrm>
          <a:prstGeom prst="rtTriangle">
            <a:avLst/>
          </a:prstGeom>
          <a:gradFill>
            <a:gsLst>
              <a:gs pos="96000">
                <a:schemeClr val="bg2"/>
              </a:gs>
              <a:gs pos="45000">
                <a:schemeClr val="accent5">
                  <a:alpha val="37000"/>
                </a:schemeClr>
              </a:gs>
              <a:gs pos="0">
                <a:schemeClr val="accent1">
                  <a:alpha val="8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1E1DDB9B-361B-2945-9110-E987858204EB}"/>
              </a:ext>
            </a:extLst>
          </p:cNvPr>
          <p:cNvGrpSpPr/>
          <p:nvPr userDrawn="1"/>
        </p:nvGrpSpPr>
        <p:grpSpPr>
          <a:xfrm>
            <a:off x="7477247" y="-2602"/>
            <a:ext cx="2037144" cy="1456724"/>
            <a:chOff x="1601080" y="-1"/>
            <a:chExt cx="7542920" cy="5393804"/>
          </a:xfrm>
        </p:grpSpPr>
        <p:pic>
          <p:nvPicPr>
            <p:cNvPr id="8" name="Picture 7">
              <a:extLst>
                <a:ext uri="{FF2B5EF4-FFF2-40B4-BE49-F238E27FC236}">
                  <a16:creationId xmlns:a16="http://schemas.microsoft.com/office/drawing/2014/main" id="{5C32DCB5-D641-2F41-94C8-67158835BABB}"/>
                </a:ext>
              </a:extLst>
            </p:cNvPr>
            <p:cNvPicPr>
              <a:picLocks noChangeAspect="1"/>
            </p:cNvPicPr>
            <p:nvPr userDrawn="1"/>
          </p:nvPicPr>
          <p:blipFill rotWithShape="1">
            <a:blip r:embed="rId5"/>
            <a:srcRect l="17787" t="11082" r="4558" b="-1"/>
            <a:stretch/>
          </p:blipFill>
          <p:spPr>
            <a:xfrm>
              <a:off x="1601080" y="-1"/>
              <a:ext cx="7521795" cy="5386647"/>
            </a:xfrm>
            <a:prstGeom prst="flowChartMerge">
              <a:avLst/>
            </a:prstGeom>
          </p:spPr>
        </p:pic>
        <p:sp>
          <p:nvSpPr>
            <p:cNvPr id="19" name="Merge 18">
              <a:extLst>
                <a:ext uri="{FF2B5EF4-FFF2-40B4-BE49-F238E27FC236}">
                  <a16:creationId xmlns:a16="http://schemas.microsoft.com/office/drawing/2014/main" id="{7F066F66-E344-4D48-B000-4A8441803D8E}"/>
                </a:ext>
              </a:extLst>
            </p:cNvPr>
            <p:cNvSpPr/>
            <p:nvPr userDrawn="1"/>
          </p:nvSpPr>
          <p:spPr>
            <a:xfrm>
              <a:off x="1608881" y="0"/>
              <a:ext cx="7535119" cy="5393803"/>
            </a:xfrm>
            <a:prstGeom prst="flowChartMerge">
              <a:avLst/>
            </a:prstGeom>
            <a:solidFill>
              <a:schemeClr val="accent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A9AB7E96-284A-7949-A1ED-0E677AE744AD}"/>
                </a:ext>
              </a:extLst>
            </p:cNvPr>
            <p:cNvPicPr>
              <a:picLocks noChangeAspect="1"/>
            </p:cNvPicPr>
            <p:nvPr userDrawn="1"/>
          </p:nvPicPr>
          <p:blipFill>
            <a:blip r:embed="rId6">
              <a:alphaModFix amt="43000"/>
            </a:blip>
            <a:stretch>
              <a:fillRect/>
            </a:stretch>
          </p:blipFill>
          <p:spPr>
            <a:xfrm>
              <a:off x="1738934" y="-1"/>
              <a:ext cx="6965230" cy="5173885"/>
            </a:xfrm>
            <a:prstGeom prst="rect">
              <a:avLst/>
            </a:prstGeom>
          </p:spPr>
        </p:pic>
        <p:pic>
          <p:nvPicPr>
            <p:cNvPr id="14" name="Picture 13">
              <a:extLst>
                <a:ext uri="{FF2B5EF4-FFF2-40B4-BE49-F238E27FC236}">
                  <a16:creationId xmlns:a16="http://schemas.microsoft.com/office/drawing/2014/main" id="{FA8389AC-711F-F24C-BB2E-499AAD15CEA7}"/>
                </a:ext>
              </a:extLst>
            </p:cNvPr>
            <p:cNvPicPr>
              <a:picLocks noChangeAspect="1"/>
            </p:cNvPicPr>
            <p:nvPr userDrawn="1"/>
          </p:nvPicPr>
          <p:blipFill rotWithShape="1">
            <a:blip r:embed="rId4"/>
            <a:srcRect l="8871" r="14245" b="21837"/>
            <a:stretch/>
          </p:blipFill>
          <p:spPr>
            <a:xfrm>
              <a:off x="2280213" y="0"/>
              <a:ext cx="6863787" cy="5176536"/>
            </a:xfrm>
            <a:prstGeom prst="rect">
              <a:avLst/>
            </a:prstGeom>
          </p:spPr>
        </p:pic>
        <p:pic>
          <p:nvPicPr>
            <p:cNvPr id="18" name="Picture 17">
              <a:extLst>
                <a:ext uri="{FF2B5EF4-FFF2-40B4-BE49-F238E27FC236}">
                  <a16:creationId xmlns:a16="http://schemas.microsoft.com/office/drawing/2014/main" id="{5DFC68A8-399F-9745-8003-D9836DEE5ED0}"/>
                </a:ext>
              </a:extLst>
            </p:cNvPr>
            <p:cNvPicPr>
              <a:picLocks noChangeAspect="1"/>
            </p:cNvPicPr>
            <p:nvPr userDrawn="1"/>
          </p:nvPicPr>
          <p:blipFill rotWithShape="1">
            <a:blip r:embed="rId7"/>
            <a:srcRect t="38500"/>
            <a:stretch/>
          </p:blipFill>
          <p:spPr>
            <a:xfrm>
              <a:off x="3775637" y="0"/>
              <a:ext cx="3128985" cy="1423686"/>
            </a:xfrm>
            <a:prstGeom prst="rect">
              <a:avLst/>
            </a:prstGeom>
          </p:spPr>
        </p:pic>
      </p:grpSp>
      <p:pic>
        <p:nvPicPr>
          <p:cNvPr id="5" name="Picture 4">
            <a:extLst>
              <a:ext uri="{FF2B5EF4-FFF2-40B4-BE49-F238E27FC236}">
                <a16:creationId xmlns:a16="http://schemas.microsoft.com/office/drawing/2014/main" id="{C225AC9D-6FF4-0D4A-B96D-DF26B67BF741}"/>
              </a:ext>
            </a:extLst>
          </p:cNvPr>
          <p:cNvPicPr>
            <a:picLocks noChangeAspect="1"/>
          </p:cNvPicPr>
          <p:nvPr userDrawn="1"/>
        </p:nvPicPr>
        <p:blipFill rotWithShape="1">
          <a:blip r:embed="rId8"/>
          <a:srcRect r="15758" b="25220"/>
          <a:stretch/>
        </p:blipFill>
        <p:spPr>
          <a:xfrm>
            <a:off x="4329571" y="1441304"/>
            <a:ext cx="4814429" cy="4273696"/>
          </a:xfrm>
          <a:prstGeom prst="rect">
            <a:avLst/>
          </a:prstGeom>
        </p:spPr>
      </p:pic>
      <p:sp>
        <p:nvSpPr>
          <p:cNvPr id="2" name="Title Placeholder 1"/>
          <p:cNvSpPr>
            <a:spLocks noGrp="1"/>
          </p:cNvSpPr>
          <p:nvPr userDrawn="1">
            <p:ph type="title"/>
          </p:nvPr>
        </p:nvSpPr>
        <p:spPr>
          <a:xfrm>
            <a:off x="496888" y="1315799"/>
            <a:ext cx="7822080" cy="1358039"/>
          </a:xfrm>
          <a:prstGeom prst="rect">
            <a:avLst/>
          </a:prstGeom>
        </p:spPr>
        <p:txBody>
          <a:bodyPr vert="horz" lIns="91440" tIns="45720" rIns="91440" bIns="45720" rtlCol="0" anchor="t">
            <a:normAutofit/>
          </a:bodyPr>
          <a:lstStyle/>
          <a:p>
            <a:r>
              <a:rPr lang="en-US" dirty="0"/>
              <a:t>Click to edit Master title style</a:t>
            </a:r>
          </a:p>
        </p:txBody>
      </p:sp>
      <p:sp>
        <p:nvSpPr>
          <p:cNvPr id="6" name="Text Placeholder 5">
            <a:extLst>
              <a:ext uri="{FF2B5EF4-FFF2-40B4-BE49-F238E27FC236}">
                <a16:creationId xmlns:a16="http://schemas.microsoft.com/office/drawing/2014/main" id="{90835E73-7267-114F-AF8D-CE52AFC661A5}"/>
              </a:ext>
            </a:extLst>
          </p:cNvPr>
          <p:cNvSpPr>
            <a:spLocks noGrp="1"/>
          </p:cNvSpPr>
          <p:nvPr>
            <p:ph type="body" idx="1"/>
          </p:nvPr>
        </p:nvSpPr>
        <p:spPr>
          <a:xfrm>
            <a:off x="507999" y="2085731"/>
            <a:ext cx="7799755" cy="335939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7" name="Picture 16">
            <a:extLst>
              <a:ext uri="{FF2B5EF4-FFF2-40B4-BE49-F238E27FC236}">
                <a16:creationId xmlns:a16="http://schemas.microsoft.com/office/drawing/2014/main" id="{3431A3FE-8797-9E46-9C67-93256A6A5B61}"/>
              </a:ext>
            </a:extLst>
          </p:cNvPr>
          <p:cNvPicPr>
            <a:picLocks noChangeAspect="1"/>
          </p:cNvPicPr>
          <p:nvPr userDrawn="1"/>
        </p:nvPicPr>
        <p:blipFill>
          <a:blip r:embed="rId9"/>
          <a:stretch>
            <a:fillRect/>
          </a:stretch>
        </p:blipFill>
        <p:spPr>
          <a:xfrm>
            <a:off x="136346" y="4645168"/>
            <a:ext cx="1252652" cy="832645"/>
          </a:xfrm>
          <a:prstGeom prst="rect">
            <a:avLst/>
          </a:prstGeom>
        </p:spPr>
      </p:pic>
      <p:pic>
        <p:nvPicPr>
          <p:cNvPr id="20" name="Picture 19">
            <a:extLst>
              <a:ext uri="{FF2B5EF4-FFF2-40B4-BE49-F238E27FC236}">
                <a16:creationId xmlns:a16="http://schemas.microsoft.com/office/drawing/2014/main" id="{2BAFD43B-BB0E-554B-A882-993EF2264F81}"/>
              </a:ext>
            </a:extLst>
          </p:cNvPr>
          <p:cNvPicPr>
            <a:picLocks noChangeAspect="1"/>
          </p:cNvPicPr>
          <p:nvPr userDrawn="1"/>
        </p:nvPicPr>
        <p:blipFill>
          <a:blip r:embed="rId10"/>
          <a:stretch>
            <a:fillRect/>
          </a:stretch>
        </p:blipFill>
        <p:spPr>
          <a:xfrm>
            <a:off x="7924772" y="4511337"/>
            <a:ext cx="1208591" cy="1208591"/>
          </a:xfrm>
          <a:prstGeom prst="rect">
            <a:avLst/>
          </a:prstGeom>
          <a:effectLst>
            <a:glow rad="406400">
              <a:schemeClr val="bg1">
                <a:alpha val="17000"/>
              </a:schemeClr>
            </a:glow>
          </a:effectLst>
        </p:spPr>
      </p:pic>
      <p:pic>
        <p:nvPicPr>
          <p:cNvPr id="22" name="Picture 21">
            <a:extLst>
              <a:ext uri="{FF2B5EF4-FFF2-40B4-BE49-F238E27FC236}">
                <a16:creationId xmlns:a16="http://schemas.microsoft.com/office/drawing/2014/main" id="{54CF5357-0E39-0F4B-A840-18D370BCFD20}"/>
              </a:ext>
            </a:extLst>
          </p:cNvPr>
          <p:cNvPicPr>
            <a:picLocks noChangeAspect="1"/>
          </p:cNvPicPr>
          <p:nvPr userDrawn="1"/>
        </p:nvPicPr>
        <p:blipFill rotWithShape="1">
          <a:blip r:embed="rId11"/>
          <a:srcRect l="24841" t="25595" r="25565" b="27025"/>
          <a:stretch/>
        </p:blipFill>
        <p:spPr>
          <a:xfrm>
            <a:off x="297165" y="189139"/>
            <a:ext cx="1159972" cy="736625"/>
          </a:xfrm>
          <a:prstGeom prst="rect">
            <a:avLst/>
          </a:prstGeom>
        </p:spPr>
      </p:pic>
    </p:spTree>
    <p:extLst>
      <p:ext uri="{BB962C8B-B14F-4D97-AF65-F5344CB8AC3E}">
        <p14:creationId xmlns:p14="http://schemas.microsoft.com/office/powerpoint/2010/main" val="4042861055"/>
      </p:ext>
    </p:extLst>
  </p:cSld>
  <p:clrMap bg1="lt1" tx1="dk1" bg2="lt2" tx2="dk2" accent1="accent1" accent2="accent2" accent3="accent3" accent4="accent4" accent5="accent5" accent6="accent6" hlink="hlink" folHlink="folHlink"/>
  <p:sldLayoutIdLst>
    <p:sldLayoutId id="2147483686" r:id="rId1"/>
    <p:sldLayoutId id="2147483687" r:id="rId2"/>
  </p:sldLayoutIdLst>
  <p:txStyles>
    <p:titleStyle>
      <a:lvl1pPr algn="l" defTabSz="685800" rtl="0" eaLnBrk="1" latinLnBrk="0" hangingPunct="1">
        <a:lnSpc>
          <a:spcPct val="90000"/>
        </a:lnSpc>
        <a:spcBef>
          <a:spcPct val="0"/>
        </a:spcBef>
        <a:buNone/>
        <a:defRPr sz="3600" b="0" i="0" kern="1200">
          <a:solidFill>
            <a:schemeClr val="accent1"/>
          </a:solidFill>
          <a:latin typeface="+mj-lt"/>
          <a:ea typeface="+mj-ea"/>
          <a:cs typeface="Arial" panose="020B0604020202020204" pitchFamily="34" charset="0"/>
        </a:defRPr>
      </a:lvl1pPr>
    </p:titleStyle>
    <p:bodyStyle>
      <a:lvl1pPr marL="0" indent="0" algn="l" defTabSz="685800" rtl="0" eaLnBrk="1" latinLnBrk="0" hangingPunct="1">
        <a:lnSpc>
          <a:spcPct val="90000"/>
        </a:lnSpc>
        <a:spcBef>
          <a:spcPts val="750"/>
        </a:spcBef>
        <a:buFontTx/>
        <a:buNone/>
        <a:defRPr sz="2100" kern="1200">
          <a:solidFill>
            <a:schemeClr val="accent6"/>
          </a:solidFill>
          <a:latin typeface="+mn-lt"/>
          <a:ea typeface="+mn-ea"/>
          <a:cs typeface="+mn-cs"/>
        </a:defRPr>
      </a:lvl1pPr>
      <a:lvl2pPr marL="342900" indent="0" algn="l" defTabSz="685800" rtl="0" eaLnBrk="1" latinLnBrk="0" hangingPunct="1">
        <a:lnSpc>
          <a:spcPct val="90000"/>
        </a:lnSpc>
        <a:spcBef>
          <a:spcPts val="375"/>
        </a:spcBef>
        <a:buFontTx/>
        <a:buNone/>
        <a:defRPr sz="1800" kern="1200">
          <a:solidFill>
            <a:schemeClr val="accent6"/>
          </a:solidFill>
          <a:latin typeface="+mn-lt"/>
          <a:ea typeface="+mn-ea"/>
          <a:cs typeface="+mn-cs"/>
        </a:defRPr>
      </a:lvl2pPr>
      <a:lvl3pPr marL="685800" indent="0" algn="l" defTabSz="685800" rtl="0" eaLnBrk="1" latinLnBrk="0" hangingPunct="1">
        <a:lnSpc>
          <a:spcPct val="90000"/>
        </a:lnSpc>
        <a:spcBef>
          <a:spcPts val="375"/>
        </a:spcBef>
        <a:buFontTx/>
        <a:buNone/>
        <a:defRPr sz="1500" kern="1200">
          <a:solidFill>
            <a:schemeClr val="accent6"/>
          </a:solidFill>
          <a:latin typeface="+mn-lt"/>
          <a:ea typeface="+mn-ea"/>
          <a:cs typeface="+mn-cs"/>
        </a:defRPr>
      </a:lvl3pPr>
      <a:lvl4pPr marL="1028700" indent="0" algn="l" defTabSz="685800" rtl="0" eaLnBrk="1" latinLnBrk="0" hangingPunct="1">
        <a:lnSpc>
          <a:spcPct val="90000"/>
        </a:lnSpc>
        <a:spcBef>
          <a:spcPts val="375"/>
        </a:spcBef>
        <a:buFontTx/>
        <a:buNone/>
        <a:defRPr sz="1350" kern="1200">
          <a:solidFill>
            <a:schemeClr val="accent6"/>
          </a:solidFill>
          <a:latin typeface="+mn-lt"/>
          <a:ea typeface="+mn-ea"/>
          <a:cs typeface="+mn-cs"/>
        </a:defRPr>
      </a:lvl4pPr>
      <a:lvl5pPr marL="1371600" indent="0" algn="l" defTabSz="685800" rtl="0" eaLnBrk="1" latinLnBrk="0" hangingPunct="1">
        <a:lnSpc>
          <a:spcPct val="90000"/>
        </a:lnSpc>
        <a:spcBef>
          <a:spcPts val="375"/>
        </a:spcBef>
        <a:buFontTx/>
        <a:buNone/>
        <a:defRPr sz="1350" kern="1200">
          <a:solidFill>
            <a:schemeClr val="accent6"/>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42">
          <p15:clr>
            <a:srgbClr val="F26B43"/>
          </p15:clr>
        </p15:guide>
        <p15:guide id="2" pos="2880">
          <p15:clr>
            <a:srgbClr val="F26B43"/>
          </p15:clr>
        </p15:guide>
        <p15:guide id="3" pos="249">
          <p15:clr>
            <a:srgbClr val="F26B43"/>
          </p15:clr>
        </p15:guide>
        <p15:guide id="4" pos="5511">
          <p15:clr>
            <a:srgbClr val="F26B43"/>
          </p15:clr>
        </p15:guide>
        <p15:guide id="5" orient="horz" pos="893">
          <p15:clr>
            <a:srgbClr val="F26B43"/>
          </p15:clr>
        </p15:guide>
        <p15:guide id="6" orient="horz" pos="2934">
          <p15:clr>
            <a:srgbClr val="F26B43"/>
          </p15:clr>
        </p15:guide>
        <p15:guide id="7" pos="38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E1DDB9B-361B-2945-9110-E987858204EB}"/>
              </a:ext>
            </a:extLst>
          </p:cNvPr>
          <p:cNvGrpSpPr/>
          <p:nvPr userDrawn="1"/>
        </p:nvGrpSpPr>
        <p:grpSpPr>
          <a:xfrm>
            <a:off x="7477247" y="-2602"/>
            <a:ext cx="2037144" cy="1456724"/>
            <a:chOff x="1601080" y="-1"/>
            <a:chExt cx="7542920" cy="5393804"/>
          </a:xfrm>
        </p:grpSpPr>
        <p:pic>
          <p:nvPicPr>
            <p:cNvPr id="8" name="Picture 7">
              <a:extLst>
                <a:ext uri="{FF2B5EF4-FFF2-40B4-BE49-F238E27FC236}">
                  <a16:creationId xmlns:a16="http://schemas.microsoft.com/office/drawing/2014/main" id="{5C32DCB5-D641-2F41-94C8-67158835BABB}"/>
                </a:ext>
              </a:extLst>
            </p:cNvPr>
            <p:cNvPicPr>
              <a:picLocks noChangeAspect="1"/>
            </p:cNvPicPr>
            <p:nvPr userDrawn="1"/>
          </p:nvPicPr>
          <p:blipFill rotWithShape="1">
            <a:blip r:embed="rId4"/>
            <a:srcRect l="17787" t="11082" r="4558" b="-1"/>
            <a:stretch/>
          </p:blipFill>
          <p:spPr>
            <a:xfrm>
              <a:off x="1601080" y="-1"/>
              <a:ext cx="7521795" cy="5386647"/>
            </a:xfrm>
            <a:prstGeom prst="flowChartMerge">
              <a:avLst/>
            </a:prstGeom>
          </p:spPr>
        </p:pic>
        <p:sp>
          <p:nvSpPr>
            <p:cNvPr id="19" name="Merge 18">
              <a:extLst>
                <a:ext uri="{FF2B5EF4-FFF2-40B4-BE49-F238E27FC236}">
                  <a16:creationId xmlns:a16="http://schemas.microsoft.com/office/drawing/2014/main" id="{7F066F66-E344-4D48-B000-4A8441803D8E}"/>
                </a:ext>
              </a:extLst>
            </p:cNvPr>
            <p:cNvSpPr/>
            <p:nvPr userDrawn="1"/>
          </p:nvSpPr>
          <p:spPr>
            <a:xfrm>
              <a:off x="1608881" y="0"/>
              <a:ext cx="7535119" cy="5393803"/>
            </a:xfrm>
            <a:prstGeom prst="flowChartMerge">
              <a:avLst/>
            </a:prstGeom>
            <a:solidFill>
              <a:schemeClr val="accent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A9AB7E96-284A-7949-A1ED-0E677AE744AD}"/>
                </a:ext>
              </a:extLst>
            </p:cNvPr>
            <p:cNvPicPr>
              <a:picLocks noChangeAspect="1"/>
            </p:cNvPicPr>
            <p:nvPr userDrawn="1"/>
          </p:nvPicPr>
          <p:blipFill>
            <a:blip r:embed="rId5">
              <a:alphaModFix amt="43000"/>
            </a:blip>
            <a:stretch>
              <a:fillRect/>
            </a:stretch>
          </p:blipFill>
          <p:spPr>
            <a:xfrm>
              <a:off x="1738934" y="-1"/>
              <a:ext cx="6965230" cy="5173885"/>
            </a:xfrm>
            <a:prstGeom prst="rect">
              <a:avLst/>
            </a:prstGeom>
          </p:spPr>
        </p:pic>
        <p:pic>
          <p:nvPicPr>
            <p:cNvPr id="14" name="Picture 13">
              <a:extLst>
                <a:ext uri="{FF2B5EF4-FFF2-40B4-BE49-F238E27FC236}">
                  <a16:creationId xmlns:a16="http://schemas.microsoft.com/office/drawing/2014/main" id="{FA8389AC-711F-F24C-BB2E-499AAD15CEA7}"/>
                </a:ext>
              </a:extLst>
            </p:cNvPr>
            <p:cNvPicPr>
              <a:picLocks noChangeAspect="1"/>
            </p:cNvPicPr>
            <p:nvPr userDrawn="1"/>
          </p:nvPicPr>
          <p:blipFill rotWithShape="1">
            <a:blip r:embed="rId6"/>
            <a:srcRect l="8871" r="14245" b="21837"/>
            <a:stretch/>
          </p:blipFill>
          <p:spPr>
            <a:xfrm>
              <a:off x="2280213" y="0"/>
              <a:ext cx="6863787" cy="5176536"/>
            </a:xfrm>
            <a:prstGeom prst="rect">
              <a:avLst/>
            </a:prstGeom>
          </p:spPr>
        </p:pic>
        <p:pic>
          <p:nvPicPr>
            <p:cNvPr id="18" name="Picture 17">
              <a:extLst>
                <a:ext uri="{FF2B5EF4-FFF2-40B4-BE49-F238E27FC236}">
                  <a16:creationId xmlns:a16="http://schemas.microsoft.com/office/drawing/2014/main" id="{5DFC68A8-399F-9745-8003-D9836DEE5ED0}"/>
                </a:ext>
              </a:extLst>
            </p:cNvPr>
            <p:cNvPicPr>
              <a:picLocks noChangeAspect="1"/>
            </p:cNvPicPr>
            <p:nvPr userDrawn="1"/>
          </p:nvPicPr>
          <p:blipFill rotWithShape="1">
            <a:blip r:embed="rId7"/>
            <a:srcRect t="38500"/>
            <a:stretch/>
          </p:blipFill>
          <p:spPr>
            <a:xfrm>
              <a:off x="3775637" y="0"/>
              <a:ext cx="3128985" cy="1423686"/>
            </a:xfrm>
            <a:prstGeom prst="rect">
              <a:avLst/>
            </a:prstGeom>
          </p:spPr>
        </p:pic>
      </p:grpSp>
      <p:sp>
        <p:nvSpPr>
          <p:cNvPr id="21" name="Right Triangle 20">
            <a:extLst>
              <a:ext uri="{FF2B5EF4-FFF2-40B4-BE49-F238E27FC236}">
                <a16:creationId xmlns:a16="http://schemas.microsoft.com/office/drawing/2014/main" id="{62C60E33-3A0C-F441-A4B7-F9922F4A7BEB}"/>
              </a:ext>
            </a:extLst>
          </p:cNvPr>
          <p:cNvSpPr/>
          <p:nvPr userDrawn="1"/>
        </p:nvSpPr>
        <p:spPr>
          <a:xfrm>
            <a:off x="0" y="-1149334"/>
            <a:ext cx="4849792" cy="6875910"/>
          </a:xfrm>
          <a:prstGeom prst="rtTriangle">
            <a:avLst/>
          </a:prstGeom>
          <a:solidFill>
            <a:schemeClr val="bg1">
              <a:lumMod val="8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3CFA17F3-EF91-FE4A-A09C-8F11EF68A57A}"/>
              </a:ext>
            </a:extLst>
          </p:cNvPr>
          <p:cNvPicPr>
            <a:picLocks noChangeAspect="1"/>
          </p:cNvPicPr>
          <p:nvPr userDrawn="1"/>
        </p:nvPicPr>
        <p:blipFill>
          <a:blip r:embed="rId8"/>
          <a:stretch>
            <a:fillRect/>
          </a:stretch>
        </p:blipFill>
        <p:spPr>
          <a:xfrm>
            <a:off x="136346" y="4689128"/>
            <a:ext cx="1252652" cy="832645"/>
          </a:xfrm>
          <a:prstGeom prst="rect">
            <a:avLst/>
          </a:prstGeom>
        </p:spPr>
      </p:pic>
      <p:pic>
        <p:nvPicPr>
          <p:cNvPr id="5" name="Picture 4">
            <a:extLst>
              <a:ext uri="{FF2B5EF4-FFF2-40B4-BE49-F238E27FC236}">
                <a16:creationId xmlns:a16="http://schemas.microsoft.com/office/drawing/2014/main" id="{C225AC9D-6FF4-0D4A-B96D-DF26B67BF741}"/>
              </a:ext>
            </a:extLst>
          </p:cNvPr>
          <p:cNvPicPr>
            <a:picLocks noChangeAspect="1"/>
          </p:cNvPicPr>
          <p:nvPr userDrawn="1"/>
        </p:nvPicPr>
        <p:blipFill rotWithShape="1">
          <a:blip r:embed="rId9"/>
          <a:srcRect r="15758" b="25220"/>
          <a:stretch/>
        </p:blipFill>
        <p:spPr>
          <a:xfrm>
            <a:off x="4329571" y="1441304"/>
            <a:ext cx="4814429" cy="4273696"/>
          </a:xfrm>
          <a:prstGeom prst="rect">
            <a:avLst/>
          </a:prstGeom>
        </p:spPr>
      </p:pic>
      <p:pic>
        <p:nvPicPr>
          <p:cNvPr id="10" name="Picture 9">
            <a:extLst>
              <a:ext uri="{FF2B5EF4-FFF2-40B4-BE49-F238E27FC236}">
                <a16:creationId xmlns:a16="http://schemas.microsoft.com/office/drawing/2014/main" id="{909812D6-8CA7-4441-B00D-53C9EE05B9CC}"/>
              </a:ext>
            </a:extLst>
          </p:cNvPr>
          <p:cNvPicPr>
            <a:picLocks noChangeAspect="1"/>
          </p:cNvPicPr>
          <p:nvPr userDrawn="1"/>
        </p:nvPicPr>
        <p:blipFill>
          <a:blip r:embed="rId10"/>
          <a:stretch>
            <a:fillRect/>
          </a:stretch>
        </p:blipFill>
        <p:spPr>
          <a:xfrm>
            <a:off x="7924772" y="4511337"/>
            <a:ext cx="1208591" cy="1208591"/>
          </a:xfrm>
          <a:prstGeom prst="rect">
            <a:avLst/>
          </a:prstGeom>
        </p:spPr>
      </p:pic>
      <p:sp>
        <p:nvSpPr>
          <p:cNvPr id="2" name="Title Placeholder 1"/>
          <p:cNvSpPr>
            <a:spLocks noGrp="1"/>
          </p:cNvSpPr>
          <p:nvPr userDrawn="1">
            <p:ph type="title"/>
          </p:nvPr>
        </p:nvSpPr>
        <p:spPr>
          <a:xfrm>
            <a:off x="496888" y="1315799"/>
            <a:ext cx="7822080" cy="1358039"/>
          </a:xfrm>
          <a:prstGeom prst="rect">
            <a:avLst/>
          </a:prstGeom>
        </p:spPr>
        <p:txBody>
          <a:bodyPr vert="horz" lIns="91440" tIns="45720" rIns="91440" bIns="45720" rtlCol="0" anchor="t">
            <a:normAutofit/>
          </a:bodyPr>
          <a:lstStyle/>
          <a:p>
            <a:r>
              <a:rPr lang="en-US" dirty="0"/>
              <a:t>Click to edit Master title style</a:t>
            </a:r>
          </a:p>
        </p:txBody>
      </p:sp>
      <p:sp>
        <p:nvSpPr>
          <p:cNvPr id="6" name="Text Placeholder 5">
            <a:extLst>
              <a:ext uri="{FF2B5EF4-FFF2-40B4-BE49-F238E27FC236}">
                <a16:creationId xmlns:a16="http://schemas.microsoft.com/office/drawing/2014/main" id="{90835E73-7267-114F-AF8D-CE52AFC661A5}"/>
              </a:ext>
            </a:extLst>
          </p:cNvPr>
          <p:cNvSpPr>
            <a:spLocks noGrp="1"/>
          </p:cNvSpPr>
          <p:nvPr>
            <p:ph type="body" idx="1"/>
          </p:nvPr>
        </p:nvSpPr>
        <p:spPr>
          <a:xfrm>
            <a:off x="507999" y="2085731"/>
            <a:ext cx="7799755" cy="335939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Picture 15">
            <a:extLst>
              <a:ext uri="{FF2B5EF4-FFF2-40B4-BE49-F238E27FC236}">
                <a16:creationId xmlns:a16="http://schemas.microsoft.com/office/drawing/2014/main" id="{C6DC1B8C-7E07-8E40-B710-9D778D7BA7D9}"/>
              </a:ext>
            </a:extLst>
          </p:cNvPr>
          <p:cNvPicPr>
            <a:picLocks noChangeAspect="1"/>
          </p:cNvPicPr>
          <p:nvPr userDrawn="1"/>
        </p:nvPicPr>
        <p:blipFill>
          <a:blip r:embed="rId6"/>
          <a:stretch>
            <a:fillRect/>
          </a:stretch>
        </p:blipFill>
        <p:spPr>
          <a:xfrm>
            <a:off x="5867400" y="-12699"/>
            <a:ext cx="5257800" cy="3494890"/>
          </a:xfrm>
          <a:prstGeom prst="rect">
            <a:avLst/>
          </a:prstGeom>
        </p:spPr>
      </p:pic>
      <p:pic>
        <p:nvPicPr>
          <p:cNvPr id="22" name="Picture 21">
            <a:extLst>
              <a:ext uri="{FF2B5EF4-FFF2-40B4-BE49-F238E27FC236}">
                <a16:creationId xmlns:a16="http://schemas.microsoft.com/office/drawing/2014/main" id="{4EDABEAA-A511-6443-8B78-BDFD0AEA9B71}"/>
              </a:ext>
            </a:extLst>
          </p:cNvPr>
          <p:cNvPicPr>
            <a:picLocks noChangeAspect="1"/>
          </p:cNvPicPr>
          <p:nvPr userDrawn="1"/>
        </p:nvPicPr>
        <p:blipFill rotWithShape="1">
          <a:blip r:embed="rId11"/>
          <a:srcRect l="24841" t="25595" r="25565" b="27025"/>
          <a:stretch/>
        </p:blipFill>
        <p:spPr>
          <a:xfrm>
            <a:off x="297165" y="189139"/>
            <a:ext cx="1159972" cy="736625"/>
          </a:xfrm>
          <a:prstGeom prst="rect">
            <a:avLst/>
          </a:prstGeom>
        </p:spPr>
      </p:pic>
    </p:spTree>
    <p:extLst>
      <p:ext uri="{BB962C8B-B14F-4D97-AF65-F5344CB8AC3E}">
        <p14:creationId xmlns:p14="http://schemas.microsoft.com/office/powerpoint/2010/main" val="4042070641"/>
      </p:ext>
    </p:extLst>
  </p:cSld>
  <p:clrMap bg1="lt1" tx1="dk1" bg2="lt2" tx2="dk2" accent1="accent1" accent2="accent2" accent3="accent3" accent4="accent4" accent5="accent5" accent6="accent6" hlink="hlink" folHlink="folHlink"/>
  <p:sldLayoutIdLst>
    <p:sldLayoutId id="2147483677" r:id="rId1"/>
    <p:sldLayoutId id="2147483678" r:id="rId2"/>
  </p:sldLayoutIdLst>
  <p:txStyles>
    <p:titleStyle>
      <a:lvl1pPr algn="l" defTabSz="685800" rtl="0" eaLnBrk="1" latinLnBrk="0" hangingPunct="1">
        <a:lnSpc>
          <a:spcPct val="90000"/>
        </a:lnSpc>
        <a:spcBef>
          <a:spcPct val="0"/>
        </a:spcBef>
        <a:buNone/>
        <a:defRPr sz="3600" b="0" i="0" kern="1200">
          <a:solidFill>
            <a:schemeClr val="accent1"/>
          </a:solidFill>
          <a:latin typeface="+mj-lt"/>
          <a:ea typeface="+mj-ea"/>
          <a:cs typeface="Arial" panose="020B0604020202020204" pitchFamily="34" charset="0"/>
        </a:defRPr>
      </a:lvl1pPr>
    </p:titleStyle>
    <p:bodyStyle>
      <a:lvl1pPr marL="0" indent="0" algn="l" defTabSz="685800" rtl="0" eaLnBrk="1" latinLnBrk="0" hangingPunct="1">
        <a:lnSpc>
          <a:spcPct val="90000"/>
        </a:lnSpc>
        <a:spcBef>
          <a:spcPts val="750"/>
        </a:spcBef>
        <a:buFontTx/>
        <a:buNone/>
        <a:defRPr sz="2100" kern="1200">
          <a:solidFill>
            <a:schemeClr val="accent6"/>
          </a:solidFill>
          <a:latin typeface="+mn-lt"/>
          <a:ea typeface="+mn-ea"/>
          <a:cs typeface="+mn-cs"/>
        </a:defRPr>
      </a:lvl1pPr>
      <a:lvl2pPr marL="342900" indent="0" algn="l" defTabSz="685800" rtl="0" eaLnBrk="1" latinLnBrk="0" hangingPunct="1">
        <a:lnSpc>
          <a:spcPct val="90000"/>
        </a:lnSpc>
        <a:spcBef>
          <a:spcPts val="375"/>
        </a:spcBef>
        <a:buFontTx/>
        <a:buNone/>
        <a:defRPr sz="1800" kern="1200">
          <a:solidFill>
            <a:schemeClr val="accent6"/>
          </a:solidFill>
          <a:latin typeface="+mn-lt"/>
          <a:ea typeface="+mn-ea"/>
          <a:cs typeface="+mn-cs"/>
        </a:defRPr>
      </a:lvl2pPr>
      <a:lvl3pPr marL="685800" indent="0" algn="l" defTabSz="685800" rtl="0" eaLnBrk="1" latinLnBrk="0" hangingPunct="1">
        <a:lnSpc>
          <a:spcPct val="90000"/>
        </a:lnSpc>
        <a:spcBef>
          <a:spcPts val="375"/>
        </a:spcBef>
        <a:buFontTx/>
        <a:buNone/>
        <a:defRPr sz="1500" kern="1200">
          <a:solidFill>
            <a:schemeClr val="accent6"/>
          </a:solidFill>
          <a:latin typeface="+mn-lt"/>
          <a:ea typeface="+mn-ea"/>
          <a:cs typeface="+mn-cs"/>
        </a:defRPr>
      </a:lvl3pPr>
      <a:lvl4pPr marL="1028700" indent="0" algn="l" defTabSz="685800" rtl="0" eaLnBrk="1" latinLnBrk="0" hangingPunct="1">
        <a:lnSpc>
          <a:spcPct val="90000"/>
        </a:lnSpc>
        <a:spcBef>
          <a:spcPts val="375"/>
        </a:spcBef>
        <a:buFontTx/>
        <a:buNone/>
        <a:defRPr sz="1350" kern="1200">
          <a:solidFill>
            <a:schemeClr val="accent6"/>
          </a:solidFill>
          <a:latin typeface="+mn-lt"/>
          <a:ea typeface="+mn-ea"/>
          <a:cs typeface="+mn-cs"/>
        </a:defRPr>
      </a:lvl4pPr>
      <a:lvl5pPr marL="1371600" indent="0" algn="l" defTabSz="685800" rtl="0" eaLnBrk="1" latinLnBrk="0" hangingPunct="1">
        <a:lnSpc>
          <a:spcPct val="90000"/>
        </a:lnSpc>
        <a:spcBef>
          <a:spcPts val="375"/>
        </a:spcBef>
        <a:buFontTx/>
        <a:buNone/>
        <a:defRPr sz="1350" kern="1200">
          <a:solidFill>
            <a:schemeClr val="accent6"/>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33" userDrawn="1">
          <p15:clr>
            <a:srgbClr val="F26B43"/>
          </p15:clr>
        </p15:guide>
        <p15:guide id="2" pos="2880">
          <p15:clr>
            <a:srgbClr val="F26B43"/>
          </p15:clr>
        </p15:guide>
        <p15:guide id="3" pos="249">
          <p15:clr>
            <a:srgbClr val="F26B43"/>
          </p15:clr>
        </p15:guide>
        <p15:guide id="4" pos="5511">
          <p15:clr>
            <a:srgbClr val="F26B43"/>
          </p15:clr>
        </p15:guide>
        <p15:guide id="5" orient="horz" pos="893">
          <p15:clr>
            <a:srgbClr val="F26B43"/>
          </p15:clr>
        </p15:guide>
        <p15:guide id="6" orient="horz" pos="2934">
          <p15:clr>
            <a:srgbClr val="F26B43"/>
          </p15:clr>
        </p15:guide>
        <p15:guide id="7" pos="385">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E1DDB9B-361B-2945-9110-E987858204EB}"/>
              </a:ext>
            </a:extLst>
          </p:cNvPr>
          <p:cNvGrpSpPr/>
          <p:nvPr userDrawn="1"/>
        </p:nvGrpSpPr>
        <p:grpSpPr>
          <a:xfrm>
            <a:off x="7477247" y="-2602"/>
            <a:ext cx="2037144" cy="1456724"/>
            <a:chOff x="1601080" y="-1"/>
            <a:chExt cx="7542920" cy="5393804"/>
          </a:xfrm>
        </p:grpSpPr>
        <p:pic>
          <p:nvPicPr>
            <p:cNvPr id="8" name="Picture 7">
              <a:extLst>
                <a:ext uri="{FF2B5EF4-FFF2-40B4-BE49-F238E27FC236}">
                  <a16:creationId xmlns:a16="http://schemas.microsoft.com/office/drawing/2014/main" id="{5C32DCB5-D641-2F41-94C8-67158835BABB}"/>
                </a:ext>
              </a:extLst>
            </p:cNvPr>
            <p:cNvPicPr>
              <a:picLocks noChangeAspect="1"/>
            </p:cNvPicPr>
            <p:nvPr userDrawn="1"/>
          </p:nvPicPr>
          <p:blipFill rotWithShape="1">
            <a:blip r:embed="rId4"/>
            <a:srcRect l="17787" t="11082" r="4558" b="-1"/>
            <a:stretch/>
          </p:blipFill>
          <p:spPr>
            <a:xfrm>
              <a:off x="1601080" y="-1"/>
              <a:ext cx="7521795" cy="5386647"/>
            </a:xfrm>
            <a:prstGeom prst="flowChartMerge">
              <a:avLst/>
            </a:prstGeom>
          </p:spPr>
        </p:pic>
        <p:sp>
          <p:nvSpPr>
            <p:cNvPr id="19" name="Merge 18">
              <a:extLst>
                <a:ext uri="{FF2B5EF4-FFF2-40B4-BE49-F238E27FC236}">
                  <a16:creationId xmlns:a16="http://schemas.microsoft.com/office/drawing/2014/main" id="{7F066F66-E344-4D48-B000-4A8441803D8E}"/>
                </a:ext>
              </a:extLst>
            </p:cNvPr>
            <p:cNvSpPr/>
            <p:nvPr userDrawn="1"/>
          </p:nvSpPr>
          <p:spPr>
            <a:xfrm>
              <a:off x="1608881" y="0"/>
              <a:ext cx="7535119" cy="5393803"/>
            </a:xfrm>
            <a:prstGeom prst="flowChartMerge">
              <a:avLst/>
            </a:prstGeom>
            <a:solidFill>
              <a:schemeClr val="accent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A9AB7E96-284A-7949-A1ED-0E677AE744AD}"/>
                </a:ext>
              </a:extLst>
            </p:cNvPr>
            <p:cNvPicPr>
              <a:picLocks noChangeAspect="1"/>
            </p:cNvPicPr>
            <p:nvPr userDrawn="1"/>
          </p:nvPicPr>
          <p:blipFill>
            <a:blip r:embed="rId5">
              <a:alphaModFix amt="43000"/>
            </a:blip>
            <a:stretch>
              <a:fillRect/>
            </a:stretch>
          </p:blipFill>
          <p:spPr>
            <a:xfrm>
              <a:off x="1738934" y="-1"/>
              <a:ext cx="6965230" cy="5173885"/>
            </a:xfrm>
            <a:prstGeom prst="rect">
              <a:avLst/>
            </a:prstGeom>
          </p:spPr>
        </p:pic>
        <p:pic>
          <p:nvPicPr>
            <p:cNvPr id="14" name="Picture 13">
              <a:extLst>
                <a:ext uri="{FF2B5EF4-FFF2-40B4-BE49-F238E27FC236}">
                  <a16:creationId xmlns:a16="http://schemas.microsoft.com/office/drawing/2014/main" id="{FA8389AC-711F-F24C-BB2E-499AAD15CEA7}"/>
                </a:ext>
              </a:extLst>
            </p:cNvPr>
            <p:cNvPicPr>
              <a:picLocks noChangeAspect="1"/>
            </p:cNvPicPr>
            <p:nvPr userDrawn="1"/>
          </p:nvPicPr>
          <p:blipFill rotWithShape="1">
            <a:blip r:embed="rId6"/>
            <a:srcRect l="8871" r="14245" b="21837"/>
            <a:stretch/>
          </p:blipFill>
          <p:spPr>
            <a:xfrm>
              <a:off x="2280213" y="0"/>
              <a:ext cx="6863787" cy="5176536"/>
            </a:xfrm>
            <a:prstGeom prst="rect">
              <a:avLst/>
            </a:prstGeom>
          </p:spPr>
        </p:pic>
        <p:pic>
          <p:nvPicPr>
            <p:cNvPr id="18" name="Picture 17">
              <a:extLst>
                <a:ext uri="{FF2B5EF4-FFF2-40B4-BE49-F238E27FC236}">
                  <a16:creationId xmlns:a16="http://schemas.microsoft.com/office/drawing/2014/main" id="{5DFC68A8-399F-9745-8003-D9836DEE5ED0}"/>
                </a:ext>
              </a:extLst>
            </p:cNvPr>
            <p:cNvPicPr>
              <a:picLocks noChangeAspect="1"/>
            </p:cNvPicPr>
            <p:nvPr userDrawn="1"/>
          </p:nvPicPr>
          <p:blipFill rotWithShape="1">
            <a:blip r:embed="rId7"/>
            <a:srcRect t="38500"/>
            <a:stretch/>
          </p:blipFill>
          <p:spPr>
            <a:xfrm>
              <a:off x="3775637" y="0"/>
              <a:ext cx="3128985" cy="1423686"/>
            </a:xfrm>
            <a:prstGeom prst="rect">
              <a:avLst/>
            </a:prstGeom>
          </p:spPr>
        </p:pic>
      </p:grpSp>
      <p:sp>
        <p:nvSpPr>
          <p:cNvPr id="21" name="Right Triangle 20">
            <a:extLst>
              <a:ext uri="{FF2B5EF4-FFF2-40B4-BE49-F238E27FC236}">
                <a16:creationId xmlns:a16="http://schemas.microsoft.com/office/drawing/2014/main" id="{62C60E33-3A0C-F441-A4B7-F9922F4A7BEB}"/>
              </a:ext>
            </a:extLst>
          </p:cNvPr>
          <p:cNvSpPr/>
          <p:nvPr userDrawn="1"/>
        </p:nvSpPr>
        <p:spPr>
          <a:xfrm>
            <a:off x="0" y="-1149334"/>
            <a:ext cx="4849792" cy="68759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C225AC9D-6FF4-0D4A-B96D-DF26B67BF741}"/>
              </a:ext>
            </a:extLst>
          </p:cNvPr>
          <p:cNvPicPr>
            <a:picLocks noChangeAspect="1"/>
          </p:cNvPicPr>
          <p:nvPr userDrawn="1"/>
        </p:nvPicPr>
        <p:blipFill rotWithShape="1">
          <a:blip r:embed="rId8"/>
          <a:srcRect r="15758" b="25220"/>
          <a:stretch/>
        </p:blipFill>
        <p:spPr>
          <a:xfrm>
            <a:off x="4329571" y="1441304"/>
            <a:ext cx="4814429" cy="4273696"/>
          </a:xfrm>
          <a:prstGeom prst="rect">
            <a:avLst/>
          </a:prstGeom>
        </p:spPr>
      </p:pic>
      <p:pic>
        <p:nvPicPr>
          <p:cNvPr id="10" name="Picture 9">
            <a:extLst>
              <a:ext uri="{FF2B5EF4-FFF2-40B4-BE49-F238E27FC236}">
                <a16:creationId xmlns:a16="http://schemas.microsoft.com/office/drawing/2014/main" id="{909812D6-8CA7-4441-B00D-53C9EE05B9CC}"/>
              </a:ext>
            </a:extLst>
          </p:cNvPr>
          <p:cNvPicPr>
            <a:picLocks noChangeAspect="1"/>
          </p:cNvPicPr>
          <p:nvPr userDrawn="1"/>
        </p:nvPicPr>
        <p:blipFill>
          <a:blip r:embed="rId9"/>
          <a:stretch>
            <a:fillRect/>
          </a:stretch>
        </p:blipFill>
        <p:spPr>
          <a:xfrm>
            <a:off x="7924772" y="4492483"/>
            <a:ext cx="1208591" cy="1208591"/>
          </a:xfrm>
          <a:prstGeom prst="rect">
            <a:avLst/>
          </a:prstGeom>
        </p:spPr>
      </p:pic>
      <p:pic>
        <p:nvPicPr>
          <p:cNvPr id="16" name="Picture 15">
            <a:extLst>
              <a:ext uri="{FF2B5EF4-FFF2-40B4-BE49-F238E27FC236}">
                <a16:creationId xmlns:a16="http://schemas.microsoft.com/office/drawing/2014/main" id="{C6DC1B8C-7E07-8E40-B710-9D778D7BA7D9}"/>
              </a:ext>
            </a:extLst>
          </p:cNvPr>
          <p:cNvPicPr>
            <a:picLocks noChangeAspect="1"/>
          </p:cNvPicPr>
          <p:nvPr userDrawn="1"/>
        </p:nvPicPr>
        <p:blipFill>
          <a:blip r:embed="rId6"/>
          <a:stretch>
            <a:fillRect/>
          </a:stretch>
        </p:blipFill>
        <p:spPr>
          <a:xfrm>
            <a:off x="5867400" y="-12699"/>
            <a:ext cx="5257800" cy="3494890"/>
          </a:xfrm>
          <a:prstGeom prst="rect">
            <a:avLst/>
          </a:prstGeom>
        </p:spPr>
      </p:pic>
      <p:pic>
        <p:nvPicPr>
          <p:cNvPr id="20" name="Picture 19">
            <a:extLst>
              <a:ext uri="{FF2B5EF4-FFF2-40B4-BE49-F238E27FC236}">
                <a16:creationId xmlns:a16="http://schemas.microsoft.com/office/drawing/2014/main" id="{959A5699-B36C-8A4C-927B-EE0C05421E80}"/>
              </a:ext>
            </a:extLst>
          </p:cNvPr>
          <p:cNvPicPr>
            <a:picLocks noChangeAspect="1"/>
          </p:cNvPicPr>
          <p:nvPr userDrawn="1"/>
        </p:nvPicPr>
        <p:blipFill>
          <a:blip r:embed="rId10"/>
          <a:stretch>
            <a:fillRect/>
          </a:stretch>
        </p:blipFill>
        <p:spPr>
          <a:xfrm>
            <a:off x="136346" y="4645168"/>
            <a:ext cx="1252651" cy="832645"/>
          </a:xfrm>
          <a:prstGeom prst="rect">
            <a:avLst/>
          </a:prstGeom>
        </p:spPr>
      </p:pic>
      <p:pic>
        <p:nvPicPr>
          <p:cNvPr id="23" name="Picture 22">
            <a:extLst>
              <a:ext uri="{FF2B5EF4-FFF2-40B4-BE49-F238E27FC236}">
                <a16:creationId xmlns:a16="http://schemas.microsoft.com/office/drawing/2014/main" id="{02EA2BD1-02E5-F645-89BE-A899729F3BC9}"/>
              </a:ext>
            </a:extLst>
          </p:cNvPr>
          <p:cNvPicPr>
            <a:picLocks noChangeAspect="1"/>
          </p:cNvPicPr>
          <p:nvPr userDrawn="1"/>
        </p:nvPicPr>
        <p:blipFill rotWithShape="1">
          <a:blip r:embed="rId11"/>
          <a:srcRect l="24841" t="25595" r="25565" b="27025"/>
          <a:stretch/>
        </p:blipFill>
        <p:spPr>
          <a:xfrm>
            <a:off x="297165" y="189139"/>
            <a:ext cx="1159972" cy="736625"/>
          </a:xfrm>
          <a:prstGeom prst="rect">
            <a:avLst/>
          </a:prstGeom>
        </p:spPr>
      </p:pic>
    </p:spTree>
    <p:extLst>
      <p:ext uri="{BB962C8B-B14F-4D97-AF65-F5344CB8AC3E}">
        <p14:creationId xmlns:p14="http://schemas.microsoft.com/office/powerpoint/2010/main" val="2841984856"/>
      </p:ext>
    </p:extLst>
  </p:cSld>
  <p:clrMap bg1="lt1" tx1="dk1" bg2="lt2" tx2="dk2" accent1="accent1" accent2="accent2" accent3="accent3" accent4="accent4" accent5="accent5" accent6="accent6" hlink="hlink" folHlink="folHlink"/>
  <p:sldLayoutIdLst>
    <p:sldLayoutId id="2147483680" r:id="rId1"/>
    <p:sldLayoutId id="2147483681" r:id="rId2"/>
  </p:sldLayoutIdLst>
  <p:txStyles>
    <p:titleStyle>
      <a:lvl1pPr algn="l" defTabSz="685800" rtl="0" eaLnBrk="1" latinLnBrk="0" hangingPunct="1">
        <a:lnSpc>
          <a:spcPct val="90000"/>
        </a:lnSpc>
        <a:spcBef>
          <a:spcPct val="0"/>
        </a:spcBef>
        <a:buNone/>
        <a:defRPr sz="3600" b="0" i="0" kern="1200">
          <a:solidFill>
            <a:schemeClr val="bg1"/>
          </a:solidFill>
          <a:latin typeface="+mj-lt"/>
          <a:ea typeface="+mj-ea"/>
          <a:cs typeface="Arial" panose="020B0604020202020204" pitchFamily="34" charset="0"/>
        </a:defRPr>
      </a:lvl1pPr>
    </p:titleStyle>
    <p:bodyStyle>
      <a:lvl1pPr marL="0" indent="0" algn="l" defTabSz="685800" rtl="0" eaLnBrk="1" latinLnBrk="0" hangingPunct="1">
        <a:lnSpc>
          <a:spcPct val="90000"/>
        </a:lnSpc>
        <a:spcBef>
          <a:spcPts val="750"/>
        </a:spcBef>
        <a:buFontTx/>
        <a:buNone/>
        <a:defRPr sz="2100" kern="1200">
          <a:solidFill>
            <a:schemeClr val="accent6"/>
          </a:solidFill>
          <a:latin typeface="+mn-lt"/>
          <a:ea typeface="+mn-ea"/>
          <a:cs typeface="+mn-cs"/>
        </a:defRPr>
      </a:lvl1pPr>
      <a:lvl2pPr marL="342900" indent="0" algn="l" defTabSz="685800" rtl="0" eaLnBrk="1" latinLnBrk="0" hangingPunct="1">
        <a:lnSpc>
          <a:spcPct val="90000"/>
        </a:lnSpc>
        <a:spcBef>
          <a:spcPts val="375"/>
        </a:spcBef>
        <a:buFontTx/>
        <a:buNone/>
        <a:defRPr sz="1800" kern="1200">
          <a:solidFill>
            <a:schemeClr val="accent6"/>
          </a:solidFill>
          <a:latin typeface="+mn-lt"/>
          <a:ea typeface="+mn-ea"/>
          <a:cs typeface="+mn-cs"/>
        </a:defRPr>
      </a:lvl2pPr>
      <a:lvl3pPr marL="685800" indent="0" algn="l" defTabSz="685800" rtl="0" eaLnBrk="1" latinLnBrk="0" hangingPunct="1">
        <a:lnSpc>
          <a:spcPct val="90000"/>
        </a:lnSpc>
        <a:spcBef>
          <a:spcPts val="375"/>
        </a:spcBef>
        <a:buFontTx/>
        <a:buNone/>
        <a:defRPr sz="1500" kern="1200">
          <a:solidFill>
            <a:schemeClr val="accent6"/>
          </a:solidFill>
          <a:latin typeface="+mn-lt"/>
          <a:ea typeface="+mn-ea"/>
          <a:cs typeface="+mn-cs"/>
        </a:defRPr>
      </a:lvl3pPr>
      <a:lvl4pPr marL="1028700" indent="0" algn="l" defTabSz="685800" rtl="0" eaLnBrk="1" latinLnBrk="0" hangingPunct="1">
        <a:lnSpc>
          <a:spcPct val="90000"/>
        </a:lnSpc>
        <a:spcBef>
          <a:spcPts val="375"/>
        </a:spcBef>
        <a:buFontTx/>
        <a:buNone/>
        <a:defRPr sz="1350" kern="1200">
          <a:solidFill>
            <a:schemeClr val="accent6"/>
          </a:solidFill>
          <a:latin typeface="+mn-lt"/>
          <a:ea typeface="+mn-ea"/>
          <a:cs typeface="+mn-cs"/>
        </a:defRPr>
      </a:lvl4pPr>
      <a:lvl5pPr marL="1371600" indent="0" algn="l" defTabSz="685800" rtl="0" eaLnBrk="1" latinLnBrk="0" hangingPunct="1">
        <a:lnSpc>
          <a:spcPct val="90000"/>
        </a:lnSpc>
        <a:spcBef>
          <a:spcPts val="375"/>
        </a:spcBef>
        <a:buFontTx/>
        <a:buNone/>
        <a:defRPr sz="1350" kern="1200">
          <a:solidFill>
            <a:schemeClr val="accent6"/>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42">
          <p15:clr>
            <a:srgbClr val="F26B43"/>
          </p15:clr>
        </p15:guide>
        <p15:guide id="2" pos="2880">
          <p15:clr>
            <a:srgbClr val="F26B43"/>
          </p15:clr>
        </p15:guide>
        <p15:guide id="3" pos="249">
          <p15:clr>
            <a:srgbClr val="F26B43"/>
          </p15:clr>
        </p15:guide>
        <p15:guide id="4" pos="5511">
          <p15:clr>
            <a:srgbClr val="F26B43"/>
          </p15:clr>
        </p15:guide>
        <p15:guide id="5" orient="horz" pos="893">
          <p15:clr>
            <a:srgbClr val="F26B43"/>
          </p15:clr>
        </p15:guide>
        <p15:guide id="6" orient="horz" pos="2934">
          <p15:clr>
            <a:srgbClr val="F26B43"/>
          </p15:clr>
        </p15:guide>
        <p15:guide id="7" pos="385">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A51AE3-A22D-D140-A292-745EF5B5082A}"/>
              </a:ext>
            </a:extLst>
          </p:cNvPr>
          <p:cNvSpPr/>
          <p:nvPr userDrawn="1"/>
        </p:nvSpPr>
        <p:spPr>
          <a:xfrm>
            <a:off x="0" y="0"/>
            <a:ext cx="9144000" cy="57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ight Triangle 19">
            <a:extLst>
              <a:ext uri="{FF2B5EF4-FFF2-40B4-BE49-F238E27FC236}">
                <a16:creationId xmlns:a16="http://schemas.microsoft.com/office/drawing/2014/main" id="{06DA340A-CD96-7741-B981-E37DF5748BD1}"/>
              </a:ext>
            </a:extLst>
          </p:cNvPr>
          <p:cNvSpPr/>
          <p:nvPr userDrawn="1"/>
        </p:nvSpPr>
        <p:spPr>
          <a:xfrm>
            <a:off x="1" y="2167871"/>
            <a:ext cx="2501900" cy="3547129"/>
          </a:xfrm>
          <a:prstGeom prst="rtTriangle">
            <a:avLst/>
          </a:prstGeom>
          <a:solidFill>
            <a:schemeClr val="accent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1C226A4C-AAAC-824B-A5AF-B4C4D46B1598}"/>
              </a:ext>
            </a:extLst>
          </p:cNvPr>
          <p:cNvPicPr>
            <a:picLocks noChangeAspect="1"/>
          </p:cNvPicPr>
          <p:nvPr userDrawn="1"/>
        </p:nvPicPr>
        <p:blipFill>
          <a:blip r:embed="rId4">
            <a:alphaModFix amt="15000"/>
          </a:blip>
          <a:stretch>
            <a:fillRect/>
          </a:stretch>
        </p:blipFill>
        <p:spPr>
          <a:xfrm>
            <a:off x="4749800" y="0"/>
            <a:ext cx="7353300" cy="4887782"/>
          </a:xfrm>
          <a:prstGeom prst="rect">
            <a:avLst/>
          </a:prstGeom>
        </p:spPr>
      </p:pic>
      <p:grpSp>
        <p:nvGrpSpPr>
          <p:cNvPr id="3" name="Group 2">
            <a:extLst>
              <a:ext uri="{FF2B5EF4-FFF2-40B4-BE49-F238E27FC236}">
                <a16:creationId xmlns:a16="http://schemas.microsoft.com/office/drawing/2014/main" id="{1E1DDB9B-361B-2945-9110-E987858204EB}"/>
              </a:ext>
            </a:extLst>
          </p:cNvPr>
          <p:cNvGrpSpPr/>
          <p:nvPr userDrawn="1"/>
        </p:nvGrpSpPr>
        <p:grpSpPr>
          <a:xfrm>
            <a:off x="7477247" y="11574"/>
            <a:ext cx="2037144" cy="1456724"/>
            <a:chOff x="1601080" y="-1"/>
            <a:chExt cx="7542920" cy="5393804"/>
          </a:xfrm>
        </p:grpSpPr>
        <p:pic>
          <p:nvPicPr>
            <p:cNvPr id="8" name="Picture 7">
              <a:extLst>
                <a:ext uri="{FF2B5EF4-FFF2-40B4-BE49-F238E27FC236}">
                  <a16:creationId xmlns:a16="http://schemas.microsoft.com/office/drawing/2014/main" id="{5C32DCB5-D641-2F41-94C8-67158835BABB}"/>
                </a:ext>
              </a:extLst>
            </p:cNvPr>
            <p:cNvPicPr>
              <a:picLocks noChangeAspect="1"/>
            </p:cNvPicPr>
            <p:nvPr userDrawn="1"/>
          </p:nvPicPr>
          <p:blipFill rotWithShape="1">
            <a:blip r:embed="rId5"/>
            <a:srcRect l="17787" t="11082" r="4558" b="-1"/>
            <a:stretch/>
          </p:blipFill>
          <p:spPr>
            <a:xfrm>
              <a:off x="1601080" y="-1"/>
              <a:ext cx="7521795" cy="5386647"/>
            </a:xfrm>
            <a:prstGeom prst="flowChartMerge">
              <a:avLst/>
            </a:prstGeom>
          </p:spPr>
        </p:pic>
        <p:sp>
          <p:nvSpPr>
            <p:cNvPr id="19" name="Merge 18">
              <a:extLst>
                <a:ext uri="{FF2B5EF4-FFF2-40B4-BE49-F238E27FC236}">
                  <a16:creationId xmlns:a16="http://schemas.microsoft.com/office/drawing/2014/main" id="{7F066F66-E344-4D48-B000-4A8441803D8E}"/>
                </a:ext>
              </a:extLst>
            </p:cNvPr>
            <p:cNvSpPr/>
            <p:nvPr userDrawn="1"/>
          </p:nvSpPr>
          <p:spPr>
            <a:xfrm>
              <a:off x="1608881" y="0"/>
              <a:ext cx="7535119" cy="5393803"/>
            </a:xfrm>
            <a:prstGeom prst="flowChartMerge">
              <a:avLst/>
            </a:prstGeom>
            <a:solidFill>
              <a:schemeClr val="accent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A9AB7E96-284A-7949-A1ED-0E677AE744AD}"/>
                </a:ext>
              </a:extLst>
            </p:cNvPr>
            <p:cNvPicPr>
              <a:picLocks noChangeAspect="1"/>
            </p:cNvPicPr>
            <p:nvPr userDrawn="1"/>
          </p:nvPicPr>
          <p:blipFill>
            <a:blip r:embed="rId6">
              <a:alphaModFix amt="43000"/>
            </a:blip>
            <a:stretch>
              <a:fillRect/>
            </a:stretch>
          </p:blipFill>
          <p:spPr>
            <a:xfrm>
              <a:off x="1738934" y="-1"/>
              <a:ext cx="6965230" cy="5173885"/>
            </a:xfrm>
            <a:prstGeom prst="rect">
              <a:avLst/>
            </a:prstGeom>
          </p:spPr>
        </p:pic>
        <p:pic>
          <p:nvPicPr>
            <p:cNvPr id="14" name="Picture 13">
              <a:extLst>
                <a:ext uri="{FF2B5EF4-FFF2-40B4-BE49-F238E27FC236}">
                  <a16:creationId xmlns:a16="http://schemas.microsoft.com/office/drawing/2014/main" id="{FA8389AC-711F-F24C-BB2E-499AAD15CEA7}"/>
                </a:ext>
              </a:extLst>
            </p:cNvPr>
            <p:cNvPicPr>
              <a:picLocks noChangeAspect="1"/>
            </p:cNvPicPr>
            <p:nvPr userDrawn="1"/>
          </p:nvPicPr>
          <p:blipFill rotWithShape="1">
            <a:blip r:embed="rId7"/>
            <a:srcRect l="8871" r="14245" b="21837"/>
            <a:stretch/>
          </p:blipFill>
          <p:spPr>
            <a:xfrm>
              <a:off x="2280213" y="0"/>
              <a:ext cx="6863787" cy="5176536"/>
            </a:xfrm>
            <a:prstGeom prst="rect">
              <a:avLst/>
            </a:prstGeom>
          </p:spPr>
        </p:pic>
        <p:pic>
          <p:nvPicPr>
            <p:cNvPr id="18" name="Picture 17">
              <a:extLst>
                <a:ext uri="{FF2B5EF4-FFF2-40B4-BE49-F238E27FC236}">
                  <a16:creationId xmlns:a16="http://schemas.microsoft.com/office/drawing/2014/main" id="{5DFC68A8-399F-9745-8003-D9836DEE5ED0}"/>
                </a:ext>
              </a:extLst>
            </p:cNvPr>
            <p:cNvPicPr>
              <a:picLocks noChangeAspect="1"/>
            </p:cNvPicPr>
            <p:nvPr userDrawn="1"/>
          </p:nvPicPr>
          <p:blipFill rotWithShape="1">
            <a:blip r:embed="rId8"/>
            <a:srcRect t="38500"/>
            <a:stretch/>
          </p:blipFill>
          <p:spPr>
            <a:xfrm>
              <a:off x="3775637" y="0"/>
              <a:ext cx="3128985" cy="1423686"/>
            </a:xfrm>
            <a:prstGeom prst="rect">
              <a:avLst/>
            </a:prstGeom>
          </p:spPr>
        </p:pic>
      </p:grpSp>
      <p:pic>
        <p:nvPicPr>
          <p:cNvPr id="5" name="Picture 4">
            <a:extLst>
              <a:ext uri="{FF2B5EF4-FFF2-40B4-BE49-F238E27FC236}">
                <a16:creationId xmlns:a16="http://schemas.microsoft.com/office/drawing/2014/main" id="{C225AC9D-6FF4-0D4A-B96D-DF26B67BF741}"/>
              </a:ext>
            </a:extLst>
          </p:cNvPr>
          <p:cNvPicPr>
            <a:picLocks noChangeAspect="1"/>
          </p:cNvPicPr>
          <p:nvPr userDrawn="1"/>
        </p:nvPicPr>
        <p:blipFill rotWithShape="1">
          <a:blip r:embed="rId9">
            <a:alphaModFix amt="23000"/>
          </a:blip>
          <a:srcRect l="-15361" t="-74956" r="-7796" b="2310"/>
          <a:stretch/>
        </p:blipFill>
        <p:spPr>
          <a:xfrm flipH="1">
            <a:off x="9537700" y="-1879600"/>
            <a:ext cx="5194498" cy="7594600"/>
          </a:xfrm>
          <a:prstGeom prst="rtTriangle">
            <a:avLst/>
          </a:prstGeom>
        </p:spPr>
      </p:pic>
      <p:sp>
        <p:nvSpPr>
          <p:cNvPr id="2" name="Title Placeholder 1"/>
          <p:cNvSpPr>
            <a:spLocks noGrp="1"/>
          </p:cNvSpPr>
          <p:nvPr userDrawn="1">
            <p:ph type="title"/>
          </p:nvPr>
        </p:nvSpPr>
        <p:spPr>
          <a:xfrm>
            <a:off x="496888" y="1315799"/>
            <a:ext cx="7822080" cy="1358039"/>
          </a:xfrm>
          <a:prstGeom prst="rect">
            <a:avLst/>
          </a:prstGeom>
        </p:spPr>
        <p:txBody>
          <a:bodyPr vert="horz" lIns="91440" tIns="45720" rIns="91440" bIns="45720" rtlCol="0" anchor="t">
            <a:normAutofit/>
          </a:bodyPr>
          <a:lstStyle/>
          <a:p>
            <a:r>
              <a:rPr lang="en-US" dirty="0"/>
              <a:t>Click to edit Master title style</a:t>
            </a:r>
          </a:p>
        </p:txBody>
      </p:sp>
      <p:sp>
        <p:nvSpPr>
          <p:cNvPr id="6" name="Text Placeholder 5">
            <a:extLst>
              <a:ext uri="{FF2B5EF4-FFF2-40B4-BE49-F238E27FC236}">
                <a16:creationId xmlns:a16="http://schemas.microsoft.com/office/drawing/2014/main" id="{90835E73-7267-114F-AF8D-CE52AFC661A5}"/>
              </a:ext>
            </a:extLst>
          </p:cNvPr>
          <p:cNvSpPr>
            <a:spLocks noGrp="1"/>
          </p:cNvSpPr>
          <p:nvPr>
            <p:ph type="body" idx="1"/>
          </p:nvPr>
        </p:nvSpPr>
        <p:spPr>
          <a:xfrm>
            <a:off x="507999" y="2085731"/>
            <a:ext cx="7799755" cy="335939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7" name="Picture 16">
            <a:extLst>
              <a:ext uri="{FF2B5EF4-FFF2-40B4-BE49-F238E27FC236}">
                <a16:creationId xmlns:a16="http://schemas.microsoft.com/office/drawing/2014/main" id="{66C7BB18-DA4F-5542-9402-214C8345BEC2}"/>
              </a:ext>
            </a:extLst>
          </p:cNvPr>
          <p:cNvPicPr>
            <a:picLocks noChangeAspect="1"/>
          </p:cNvPicPr>
          <p:nvPr userDrawn="1"/>
        </p:nvPicPr>
        <p:blipFill>
          <a:blip r:embed="rId10"/>
          <a:stretch>
            <a:fillRect/>
          </a:stretch>
        </p:blipFill>
        <p:spPr>
          <a:xfrm>
            <a:off x="136346" y="4645168"/>
            <a:ext cx="1252651" cy="832645"/>
          </a:xfrm>
          <a:prstGeom prst="rect">
            <a:avLst/>
          </a:prstGeom>
        </p:spPr>
      </p:pic>
      <p:pic>
        <p:nvPicPr>
          <p:cNvPr id="22" name="Picture 21">
            <a:extLst>
              <a:ext uri="{FF2B5EF4-FFF2-40B4-BE49-F238E27FC236}">
                <a16:creationId xmlns:a16="http://schemas.microsoft.com/office/drawing/2014/main" id="{0E15B235-1B80-A647-BBDA-1FA6F9295364}"/>
              </a:ext>
            </a:extLst>
          </p:cNvPr>
          <p:cNvPicPr>
            <a:picLocks noChangeAspect="1"/>
          </p:cNvPicPr>
          <p:nvPr userDrawn="1"/>
        </p:nvPicPr>
        <p:blipFill>
          <a:blip r:embed="rId11"/>
          <a:stretch>
            <a:fillRect/>
          </a:stretch>
        </p:blipFill>
        <p:spPr>
          <a:xfrm>
            <a:off x="7669968" y="4535785"/>
            <a:ext cx="1688892" cy="1122615"/>
          </a:xfrm>
          <a:prstGeom prst="rect">
            <a:avLst/>
          </a:prstGeom>
        </p:spPr>
      </p:pic>
      <p:pic>
        <p:nvPicPr>
          <p:cNvPr id="23" name="Picture 22">
            <a:extLst>
              <a:ext uri="{FF2B5EF4-FFF2-40B4-BE49-F238E27FC236}">
                <a16:creationId xmlns:a16="http://schemas.microsoft.com/office/drawing/2014/main" id="{5259FFA7-3A7D-654C-859E-3B9F62E3F2D8}"/>
              </a:ext>
            </a:extLst>
          </p:cNvPr>
          <p:cNvPicPr>
            <a:picLocks noChangeAspect="1"/>
          </p:cNvPicPr>
          <p:nvPr userDrawn="1"/>
        </p:nvPicPr>
        <p:blipFill rotWithShape="1">
          <a:blip r:embed="rId12"/>
          <a:srcRect l="24841" t="25595" r="25565" b="27025"/>
          <a:stretch/>
        </p:blipFill>
        <p:spPr>
          <a:xfrm>
            <a:off x="297165" y="189139"/>
            <a:ext cx="1159972" cy="736625"/>
          </a:xfrm>
          <a:prstGeom prst="rect">
            <a:avLst/>
          </a:prstGeom>
        </p:spPr>
      </p:pic>
    </p:spTree>
    <p:extLst>
      <p:ext uri="{BB962C8B-B14F-4D97-AF65-F5344CB8AC3E}">
        <p14:creationId xmlns:p14="http://schemas.microsoft.com/office/powerpoint/2010/main" val="3043742628"/>
      </p:ext>
    </p:extLst>
  </p:cSld>
  <p:clrMap bg1="lt1" tx1="dk1" bg2="lt2" tx2="dk2" accent1="accent1" accent2="accent2" accent3="accent3" accent4="accent4" accent5="accent5" accent6="accent6" hlink="hlink" folHlink="folHlink"/>
  <p:sldLayoutIdLst>
    <p:sldLayoutId id="2147483671" r:id="rId1"/>
    <p:sldLayoutId id="2147483672" r:id="rId2"/>
  </p:sldLayoutIdLst>
  <p:txStyles>
    <p:titleStyle>
      <a:lvl1pPr algn="l" defTabSz="685800" rtl="0" eaLnBrk="1" latinLnBrk="0" hangingPunct="1">
        <a:lnSpc>
          <a:spcPct val="90000"/>
        </a:lnSpc>
        <a:spcBef>
          <a:spcPct val="0"/>
        </a:spcBef>
        <a:buNone/>
        <a:defRPr sz="3600" b="0" i="0" kern="1200">
          <a:solidFill>
            <a:schemeClr val="bg1"/>
          </a:solidFill>
          <a:latin typeface="+mj-lt"/>
          <a:ea typeface="+mj-ea"/>
          <a:cs typeface="Arial" panose="020B0604020202020204" pitchFamily="34" charset="0"/>
        </a:defRPr>
      </a:lvl1pPr>
    </p:titleStyle>
    <p:bodyStyle>
      <a:lvl1pPr marL="0" indent="0" algn="l" defTabSz="685800" rtl="0" eaLnBrk="1" latinLnBrk="0" hangingPunct="1">
        <a:lnSpc>
          <a:spcPct val="90000"/>
        </a:lnSpc>
        <a:spcBef>
          <a:spcPts val="750"/>
        </a:spcBef>
        <a:buFontTx/>
        <a:buNone/>
        <a:defRPr sz="2100" kern="1200">
          <a:solidFill>
            <a:schemeClr val="bg1"/>
          </a:solidFill>
          <a:latin typeface="+mn-lt"/>
          <a:ea typeface="+mn-ea"/>
          <a:cs typeface="+mn-cs"/>
        </a:defRPr>
      </a:lvl1pPr>
      <a:lvl2pPr marL="342900" indent="0" algn="l" defTabSz="685800" rtl="0" eaLnBrk="1" latinLnBrk="0" hangingPunct="1">
        <a:lnSpc>
          <a:spcPct val="90000"/>
        </a:lnSpc>
        <a:spcBef>
          <a:spcPts val="375"/>
        </a:spcBef>
        <a:buFontTx/>
        <a:buNone/>
        <a:defRPr sz="1800" kern="1200">
          <a:solidFill>
            <a:schemeClr val="bg1"/>
          </a:solidFill>
          <a:latin typeface="+mn-lt"/>
          <a:ea typeface="+mn-ea"/>
          <a:cs typeface="+mn-cs"/>
        </a:defRPr>
      </a:lvl2pPr>
      <a:lvl3pPr marL="685800" indent="0" algn="l" defTabSz="685800" rtl="0" eaLnBrk="1" latinLnBrk="0" hangingPunct="1">
        <a:lnSpc>
          <a:spcPct val="90000"/>
        </a:lnSpc>
        <a:spcBef>
          <a:spcPts val="375"/>
        </a:spcBef>
        <a:buFontTx/>
        <a:buNone/>
        <a:defRPr sz="1500" kern="1200">
          <a:solidFill>
            <a:schemeClr val="bg1"/>
          </a:solidFill>
          <a:latin typeface="+mn-lt"/>
          <a:ea typeface="+mn-ea"/>
          <a:cs typeface="+mn-cs"/>
        </a:defRPr>
      </a:lvl3pPr>
      <a:lvl4pPr marL="1028700" indent="0" algn="l" defTabSz="685800" rtl="0" eaLnBrk="1" latinLnBrk="0" hangingPunct="1">
        <a:lnSpc>
          <a:spcPct val="90000"/>
        </a:lnSpc>
        <a:spcBef>
          <a:spcPts val="375"/>
        </a:spcBef>
        <a:buFontTx/>
        <a:buNone/>
        <a:defRPr sz="1350" kern="1200">
          <a:solidFill>
            <a:schemeClr val="bg1"/>
          </a:solidFill>
          <a:latin typeface="+mn-lt"/>
          <a:ea typeface="+mn-ea"/>
          <a:cs typeface="+mn-cs"/>
        </a:defRPr>
      </a:lvl4pPr>
      <a:lvl5pPr marL="1371600" indent="0" algn="l" defTabSz="685800" rtl="0" eaLnBrk="1" latinLnBrk="0" hangingPunct="1">
        <a:lnSpc>
          <a:spcPct val="90000"/>
        </a:lnSpc>
        <a:spcBef>
          <a:spcPts val="375"/>
        </a:spcBef>
        <a:buFontTx/>
        <a:buNone/>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42">
          <p15:clr>
            <a:srgbClr val="F26B43"/>
          </p15:clr>
        </p15:guide>
        <p15:guide id="2" pos="2880">
          <p15:clr>
            <a:srgbClr val="F26B43"/>
          </p15:clr>
        </p15:guide>
        <p15:guide id="3" pos="249">
          <p15:clr>
            <a:srgbClr val="F26B43"/>
          </p15:clr>
        </p15:guide>
        <p15:guide id="4" pos="5511">
          <p15:clr>
            <a:srgbClr val="F26B43"/>
          </p15:clr>
        </p15:guide>
        <p15:guide id="5" orient="horz" pos="893">
          <p15:clr>
            <a:srgbClr val="F26B43"/>
          </p15:clr>
        </p15:guide>
        <p15:guide id="6" orient="horz" pos="2934">
          <p15:clr>
            <a:srgbClr val="F26B43"/>
          </p15:clr>
        </p15:guide>
        <p15:guide id="7" pos="385">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A51AE3-A22D-D140-A292-745EF5B5082A}"/>
              </a:ext>
            </a:extLst>
          </p:cNvPr>
          <p:cNvSpPr/>
          <p:nvPr userDrawn="1"/>
        </p:nvSpPr>
        <p:spPr>
          <a:xfrm>
            <a:off x="0" y="0"/>
            <a:ext cx="9144000" cy="57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1282603A-BF60-034E-9135-AE14EBB52F70}"/>
              </a:ext>
            </a:extLst>
          </p:cNvPr>
          <p:cNvPicPr>
            <a:picLocks noChangeAspect="1"/>
          </p:cNvPicPr>
          <p:nvPr userDrawn="1"/>
        </p:nvPicPr>
        <p:blipFill rotWithShape="1">
          <a:blip r:embed="rId4"/>
          <a:srcRect l="17787" t="11082" r="4558" b="-1"/>
          <a:stretch/>
        </p:blipFill>
        <p:spPr>
          <a:xfrm>
            <a:off x="2680650" y="687"/>
            <a:ext cx="7968753" cy="5706731"/>
          </a:xfrm>
          <a:prstGeom prst="flowChartMerge">
            <a:avLst/>
          </a:prstGeom>
        </p:spPr>
      </p:pic>
      <p:sp>
        <p:nvSpPr>
          <p:cNvPr id="23" name="Merge 22">
            <a:extLst>
              <a:ext uri="{FF2B5EF4-FFF2-40B4-BE49-F238E27FC236}">
                <a16:creationId xmlns:a16="http://schemas.microsoft.com/office/drawing/2014/main" id="{6B394FBB-17AC-2249-A05B-10D92E3A8CEF}"/>
              </a:ext>
            </a:extLst>
          </p:cNvPr>
          <p:cNvSpPr/>
          <p:nvPr userDrawn="1"/>
        </p:nvSpPr>
        <p:spPr>
          <a:xfrm>
            <a:off x="2678029" y="688"/>
            <a:ext cx="7982869" cy="5714312"/>
          </a:xfrm>
          <a:prstGeom prst="flowChartMerg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a:extLst>
              <a:ext uri="{FF2B5EF4-FFF2-40B4-BE49-F238E27FC236}">
                <a16:creationId xmlns:a16="http://schemas.microsoft.com/office/drawing/2014/main" id="{9A4A7933-FC38-C346-A8A8-B268B80A72B0}"/>
              </a:ext>
            </a:extLst>
          </p:cNvPr>
          <p:cNvPicPr>
            <a:picLocks noChangeAspect="1"/>
          </p:cNvPicPr>
          <p:nvPr userDrawn="1"/>
        </p:nvPicPr>
        <p:blipFill rotWithShape="1">
          <a:blip r:embed="rId5">
            <a:alphaModFix amt="10000"/>
          </a:blip>
          <a:srcRect r="50274"/>
          <a:stretch/>
        </p:blipFill>
        <p:spPr>
          <a:xfrm>
            <a:off x="-2039127" y="2857500"/>
            <a:ext cx="3944128" cy="5715001"/>
          </a:xfrm>
          <a:prstGeom prst="rect">
            <a:avLst/>
          </a:prstGeom>
        </p:spPr>
      </p:pic>
      <p:pic>
        <p:nvPicPr>
          <p:cNvPr id="26" name="Picture 25">
            <a:extLst>
              <a:ext uri="{FF2B5EF4-FFF2-40B4-BE49-F238E27FC236}">
                <a16:creationId xmlns:a16="http://schemas.microsoft.com/office/drawing/2014/main" id="{66C69E41-DEDC-EA40-A72E-383199D7E992}"/>
              </a:ext>
            </a:extLst>
          </p:cNvPr>
          <p:cNvPicPr>
            <a:picLocks noChangeAspect="1"/>
          </p:cNvPicPr>
          <p:nvPr userDrawn="1"/>
        </p:nvPicPr>
        <p:blipFill rotWithShape="1">
          <a:blip r:embed="rId6"/>
          <a:srcRect t="38500"/>
          <a:stretch/>
        </p:blipFill>
        <p:spPr>
          <a:xfrm>
            <a:off x="4984423" y="688"/>
            <a:ext cx="3314915" cy="1508284"/>
          </a:xfrm>
          <a:prstGeom prst="rect">
            <a:avLst/>
          </a:prstGeom>
        </p:spPr>
      </p:pic>
      <p:sp>
        <p:nvSpPr>
          <p:cNvPr id="20" name="Right Triangle 19">
            <a:extLst>
              <a:ext uri="{FF2B5EF4-FFF2-40B4-BE49-F238E27FC236}">
                <a16:creationId xmlns:a16="http://schemas.microsoft.com/office/drawing/2014/main" id="{06DA340A-CD96-7741-B981-E37DF5748BD1}"/>
              </a:ext>
            </a:extLst>
          </p:cNvPr>
          <p:cNvSpPr/>
          <p:nvPr userDrawn="1"/>
        </p:nvSpPr>
        <p:spPr>
          <a:xfrm flipH="1">
            <a:off x="6642100" y="2167871"/>
            <a:ext cx="2501900" cy="3547129"/>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C225AC9D-6FF4-0D4A-B96D-DF26B67BF741}"/>
              </a:ext>
            </a:extLst>
          </p:cNvPr>
          <p:cNvPicPr>
            <a:picLocks noChangeAspect="1"/>
          </p:cNvPicPr>
          <p:nvPr userDrawn="1"/>
        </p:nvPicPr>
        <p:blipFill rotWithShape="1">
          <a:blip r:embed="rId7">
            <a:alphaModFix amt="23000"/>
          </a:blip>
          <a:srcRect l="-15361" t="-74956" r="-7796" b="2310"/>
          <a:stretch/>
        </p:blipFill>
        <p:spPr>
          <a:xfrm flipH="1">
            <a:off x="9537700" y="-1879600"/>
            <a:ext cx="5194498" cy="7594600"/>
          </a:xfrm>
          <a:prstGeom prst="rtTriangle">
            <a:avLst/>
          </a:prstGeom>
        </p:spPr>
      </p:pic>
      <p:pic>
        <p:nvPicPr>
          <p:cNvPr id="11" name="Picture 10">
            <a:extLst>
              <a:ext uri="{FF2B5EF4-FFF2-40B4-BE49-F238E27FC236}">
                <a16:creationId xmlns:a16="http://schemas.microsoft.com/office/drawing/2014/main" id="{1C226A4C-AAAC-824B-A5AF-B4C4D46B1598}"/>
              </a:ext>
            </a:extLst>
          </p:cNvPr>
          <p:cNvPicPr>
            <a:picLocks noChangeAspect="1"/>
          </p:cNvPicPr>
          <p:nvPr userDrawn="1"/>
        </p:nvPicPr>
        <p:blipFill>
          <a:blip r:embed="rId5">
            <a:alphaModFix amt="15000"/>
          </a:blip>
          <a:stretch>
            <a:fillRect/>
          </a:stretch>
        </p:blipFill>
        <p:spPr>
          <a:xfrm>
            <a:off x="9485086" y="0"/>
            <a:ext cx="7353300" cy="4887782"/>
          </a:xfrm>
          <a:prstGeom prst="rect">
            <a:avLst/>
          </a:prstGeom>
        </p:spPr>
      </p:pic>
      <p:sp>
        <p:nvSpPr>
          <p:cNvPr id="2" name="Title Placeholder 1"/>
          <p:cNvSpPr>
            <a:spLocks noGrp="1"/>
          </p:cNvSpPr>
          <p:nvPr userDrawn="1">
            <p:ph type="title"/>
          </p:nvPr>
        </p:nvSpPr>
        <p:spPr>
          <a:xfrm>
            <a:off x="496888" y="1315799"/>
            <a:ext cx="7822080" cy="1358039"/>
          </a:xfrm>
          <a:prstGeom prst="rect">
            <a:avLst/>
          </a:prstGeom>
        </p:spPr>
        <p:txBody>
          <a:bodyPr vert="horz" lIns="91440" tIns="45720" rIns="91440" bIns="45720" rtlCol="0" anchor="t">
            <a:normAutofit/>
          </a:bodyPr>
          <a:lstStyle/>
          <a:p>
            <a:r>
              <a:rPr lang="en-US" dirty="0"/>
              <a:t>Click to edit Master title style</a:t>
            </a:r>
          </a:p>
        </p:txBody>
      </p:sp>
      <p:sp>
        <p:nvSpPr>
          <p:cNvPr id="6" name="Text Placeholder 5">
            <a:extLst>
              <a:ext uri="{FF2B5EF4-FFF2-40B4-BE49-F238E27FC236}">
                <a16:creationId xmlns:a16="http://schemas.microsoft.com/office/drawing/2014/main" id="{90835E73-7267-114F-AF8D-CE52AFC661A5}"/>
              </a:ext>
            </a:extLst>
          </p:cNvPr>
          <p:cNvSpPr>
            <a:spLocks noGrp="1"/>
          </p:cNvSpPr>
          <p:nvPr userDrawn="1">
            <p:ph type="body" idx="1"/>
          </p:nvPr>
        </p:nvSpPr>
        <p:spPr>
          <a:xfrm>
            <a:off x="507999" y="2085731"/>
            <a:ext cx="7799755" cy="335939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a:extLst>
              <a:ext uri="{FF2B5EF4-FFF2-40B4-BE49-F238E27FC236}">
                <a16:creationId xmlns:a16="http://schemas.microsoft.com/office/drawing/2014/main" id="{38034D9B-342A-CD40-96AE-992B05852456}"/>
              </a:ext>
            </a:extLst>
          </p:cNvPr>
          <p:cNvPicPr>
            <a:picLocks noChangeAspect="1"/>
          </p:cNvPicPr>
          <p:nvPr userDrawn="1"/>
        </p:nvPicPr>
        <p:blipFill>
          <a:blip r:embed="rId8"/>
          <a:stretch>
            <a:fillRect/>
          </a:stretch>
        </p:blipFill>
        <p:spPr>
          <a:xfrm>
            <a:off x="136346" y="4645168"/>
            <a:ext cx="1252651" cy="832645"/>
          </a:xfrm>
          <a:prstGeom prst="rect">
            <a:avLst/>
          </a:prstGeom>
        </p:spPr>
      </p:pic>
      <p:pic>
        <p:nvPicPr>
          <p:cNvPr id="16" name="Picture 15">
            <a:extLst>
              <a:ext uri="{FF2B5EF4-FFF2-40B4-BE49-F238E27FC236}">
                <a16:creationId xmlns:a16="http://schemas.microsoft.com/office/drawing/2014/main" id="{449581D3-3ECD-CA4E-8DB7-065DE460023A}"/>
              </a:ext>
            </a:extLst>
          </p:cNvPr>
          <p:cNvPicPr>
            <a:picLocks noChangeAspect="1"/>
          </p:cNvPicPr>
          <p:nvPr userDrawn="1"/>
        </p:nvPicPr>
        <p:blipFill>
          <a:blip r:embed="rId9"/>
          <a:stretch>
            <a:fillRect/>
          </a:stretch>
        </p:blipFill>
        <p:spPr>
          <a:xfrm>
            <a:off x="7669968" y="4535785"/>
            <a:ext cx="1688892" cy="1122615"/>
          </a:xfrm>
          <a:prstGeom prst="rect">
            <a:avLst/>
          </a:prstGeom>
        </p:spPr>
      </p:pic>
      <p:pic>
        <p:nvPicPr>
          <p:cNvPr id="17" name="Picture 16">
            <a:extLst>
              <a:ext uri="{FF2B5EF4-FFF2-40B4-BE49-F238E27FC236}">
                <a16:creationId xmlns:a16="http://schemas.microsoft.com/office/drawing/2014/main" id="{27263EB0-58DD-8849-A66D-3359C9066E4C}"/>
              </a:ext>
            </a:extLst>
          </p:cNvPr>
          <p:cNvPicPr>
            <a:picLocks noChangeAspect="1"/>
          </p:cNvPicPr>
          <p:nvPr userDrawn="1"/>
        </p:nvPicPr>
        <p:blipFill rotWithShape="1">
          <a:blip r:embed="rId10"/>
          <a:srcRect l="24841" t="25595" r="25565" b="27025"/>
          <a:stretch/>
        </p:blipFill>
        <p:spPr>
          <a:xfrm>
            <a:off x="297165" y="189139"/>
            <a:ext cx="1159972" cy="736625"/>
          </a:xfrm>
          <a:prstGeom prst="rect">
            <a:avLst/>
          </a:prstGeom>
        </p:spPr>
      </p:pic>
    </p:spTree>
    <p:extLst>
      <p:ext uri="{BB962C8B-B14F-4D97-AF65-F5344CB8AC3E}">
        <p14:creationId xmlns:p14="http://schemas.microsoft.com/office/powerpoint/2010/main" val="1012265777"/>
      </p:ext>
    </p:extLst>
  </p:cSld>
  <p:clrMap bg1="lt1" tx1="dk1" bg2="lt2" tx2="dk2" accent1="accent1" accent2="accent2" accent3="accent3" accent4="accent4" accent5="accent5" accent6="accent6" hlink="hlink" folHlink="folHlink"/>
  <p:sldLayoutIdLst>
    <p:sldLayoutId id="2147483689" r:id="rId1"/>
    <p:sldLayoutId id="2147483690" r:id="rId2"/>
  </p:sldLayoutIdLst>
  <p:txStyles>
    <p:titleStyle>
      <a:lvl1pPr algn="l" defTabSz="685800" rtl="0" eaLnBrk="1" latinLnBrk="0" hangingPunct="1">
        <a:lnSpc>
          <a:spcPct val="90000"/>
        </a:lnSpc>
        <a:spcBef>
          <a:spcPct val="0"/>
        </a:spcBef>
        <a:buNone/>
        <a:defRPr sz="3600" b="0" i="0" kern="1200">
          <a:solidFill>
            <a:schemeClr val="bg1"/>
          </a:solidFill>
          <a:latin typeface="+mj-lt"/>
          <a:ea typeface="+mj-ea"/>
          <a:cs typeface="Arial" panose="020B0604020202020204" pitchFamily="34" charset="0"/>
        </a:defRPr>
      </a:lvl1pPr>
    </p:titleStyle>
    <p:bodyStyle>
      <a:lvl1pPr marL="0" indent="0" algn="l" defTabSz="685800" rtl="0" eaLnBrk="1" latinLnBrk="0" hangingPunct="1">
        <a:lnSpc>
          <a:spcPct val="90000"/>
        </a:lnSpc>
        <a:spcBef>
          <a:spcPts val="750"/>
        </a:spcBef>
        <a:buFontTx/>
        <a:buNone/>
        <a:defRPr sz="2100" kern="1200">
          <a:solidFill>
            <a:schemeClr val="bg1"/>
          </a:solidFill>
          <a:latin typeface="+mn-lt"/>
          <a:ea typeface="+mn-ea"/>
          <a:cs typeface="+mn-cs"/>
        </a:defRPr>
      </a:lvl1pPr>
      <a:lvl2pPr marL="342900" indent="0" algn="l" defTabSz="685800" rtl="0" eaLnBrk="1" latinLnBrk="0" hangingPunct="1">
        <a:lnSpc>
          <a:spcPct val="90000"/>
        </a:lnSpc>
        <a:spcBef>
          <a:spcPts val="375"/>
        </a:spcBef>
        <a:buFontTx/>
        <a:buNone/>
        <a:defRPr sz="1800" kern="1200">
          <a:solidFill>
            <a:schemeClr val="bg1"/>
          </a:solidFill>
          <a:latin typeface="+mn-lt"/>
          <a:ea typeface="+mn-ea"/>
          <a:cs typeface="+mn-cs"/>
        </a:defRPr>
      </a:lvl2pPr>
      <a:lvl3pPr marL="685800" indent="0" algn="l" defTabSz="685800" rtl="0" eaLnBrk="1" latinLnBrk="0" hangingPunct="1">
        <a:lnSpc>
          <a:spcPct val="90000"/>
        </a:lnSpc>
        <a:spcBef>
          <a:spcPts val="375"/>
        </a:spcBef>
        <a:buFontTx/>
        <a:buNone/>
        <a:defRPr sz="1500" kern="1200">
          <a:solidFill>
            <a:schemeClr val="bg1"/>
          </a:solidFill>
          <a:latin typeface="+mn-lt"/>
          <a:ea typeface="+mn-ea"/>
          <a:cs typeface="+mn-cs"/>
        </a:defRPr>
      </a:lvl3pPr>
      <a:lvl4pPr marL="1028700" indent="0" algn="l" defTabSz="685800" rtl="0" eaLnBrk="1" latinLnBrk="0" hangingPunct="1">
        <a:lnSpc>
          <a:spcPct val="90000"/>
        </a:lnSpc>
        <a:spcBef>
          <a:spcPts val="375"/>
        </a:spcBef>
        <a:buFontTx/>
        <a:buNone/>
        <a:defRPr sz="1350" kern="1200">
          <a:solidFill>
            <a:schemeClr val="bg1"/>
          </a:solidFill>
          <a:latin typeface="+mn-lt"/>
          <a:ea typeface="+mn-ea"/>
          <a:cs typeface="+mn-cs"/>
        </a:defRPr>
      </a:lvl4pPr>
      <a:lvl5pPr marL="1371600" indent="0" algn="l" defTabSz="685800" rtl="0" eaLnBrk="1" latinLnBrk="0" hangingPunct="1">
        <a:lnSpc>
          <a:spcPct val="90000"/>
        </a:lnSpc>
        <a:spcBef>
          <a:spcPts val="375"/>
        </a:spcBef>
        <a:buFontTx/>
        <a:buNone/>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42">
          <p15:clr>
            <a:srgbClr val="F26B43"/>
          </p15:clr>
        </p15:guide>
        <p15:guide id="2" pos="2880">
          <p15:clr>
            <a:srgbClr val="F26B43"/>
          </p15:clr>
        </p15:guide>
        <p15:guide id="3" pos="249">
          <p15:clr>
            <a:srgbClr val="F26B43"/>
          </p15:clr>
        </p15:guide>
        <p15:guide id="4" pos="5511">
          <p15:clr>
            <a:srgbClr val="F26B43"/>
          </p15:clr>
        </p15:guide>
        <p15:guide id="5" orient="horz" pos="893">
          <p15:clr>
            <a:srgbClr val="F26B43"/>
          </p15:clr>
        </p15:guide>
        <p15:guide id="6" orient="horz" pos="2934">
          <p15:clr>
            <a:srgbClr val="F26B43"/>
          </p15:clr>
        </p15:guide>
        <p15:guide id="7" pos="385">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A51AE3-A22D-D140-A292-745EF5B5082A}"/>
              </a:ext>
            </a:extLst>
          </p:cNvPr>
          <p:cNvSpPr/>
          <p:nvPr userDrawn="1"/>
        </p:nvSpPr>
        <p:spPr>
          <a:xfrm>
            <a:off x="0" y="0"/>
            <a:ext cx="9144000" cy="5715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ight Triangle 19">
            <a:extLst>
              <a:ext uri="{FF2B5EF4-FFF2-40B4-BE49-F238E27FC236}">
                <a16:creationId xmlns:a16="http://schemas.microsoft.com/office/drawing/2014/main" id="{06DA340A-CD96-7741-B981-E37DF5748BD1}"/>
              </a:ext>
            </a:extLst>
          </p:cNvPr>
          <p:cNvSpPr/>
          <p:nvPr userDrawn="1"/>
        </p:nvSpPr>
        <p:spPr>
          <a:xfrm flipH="1">
            <a:off x="4676173" y="-1149334"/>
            <a:ext cx="4849792" cy="68759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1E1DDB9B-361B-2945-9110-E987858204EB}"/>
              </a:ext>
            </a:extLst>
          </p:cNvPr>
          <p:cNvGrpSpPr/>
          <p:nvPr userDrawn="1"/>
        </p:nvGrpSpPr>
        <p:grpSpPr>
          <a:xfrm>
            <a:off x="7477247" y="11574"/>
            <a:ext cx="2037144" cy="1456724"/>
            <a:chOff x="1601080" y="-1"/>
            <a:chExt cx="7542920" cy="5393804"/>
          </a:xfrm>
        </p:grpSpPr>
        <p:pic>
          <p:nvPicPr>
            <p:cNvPr id="8" name="Picture 7">
              <a:extLst>
                <a:ext uri="{FF2B5EF4-FFF2-40B4-BE49-F238E27FC236}">
                  <a16:creationId xmlns:a16="http://schemas.microsoft.com/office/drawing/2014/main" id="{5C32DCB5-D641-2F41-94C8-67158835BABB}"/>
                </a:ext>
              </a:extLst>
            </p:cNvPr>
            <p:cNvPicPr>
              <a:picLocks noChangeAspect="1"/>
            </p:cNvPicPr>
            <p:nvPr userDrawn="1"/>
          </p:nvPicPr>
          <p:blipFill rotWithShape="1">
            <a:blip r:embed="rId4"/>
            <a:srcRect l="17787" t="11082" r="4558" b="-1"/>
            <a:stretch/>
          </p:blipFill>
          <p:spPr>
            <a:xfrm>
              <a:off x="1601080" y="-1"/>
              <a:ext cx="7521795" cy="5386647"/>
            </a:xfrm>
            <a:prstGeom prst="flowChartMerge">
              <a:avLst/>
            </a:prstGeom>
          </p:spPr>
        </p:pic>
        <p:sp>
          <p:nvSpPr>
            <p:cNvPr id="19" name="Merge 18">
              <a:extLst>
                <a:ext uri="{FF2B5EF4-FFF2-40B4-BE49-F238E27FC236}">
                  <a16:creationId xmlns:a16="http://schemas.microsoft.com/office/drawing/2014/main" id="{7F066F66-E344-4D48-B000-4A8441803D8E}"/>
                </a:ext>
              </a:extLst>
            </p:cNvPr>
            <p:cNvSpPr/>
            <p:nvPr userDrawn="1"/>
          </p:nvSpPr>
          <p:spPr>
            <a:xfrm>
              <a:off x="1608881" y="0"/>
              <a:ext cx="7535119" cy="5393803"/>
            </a:xfrm>
            <a:prstGeom prst="flowChartMerge">
              <a:avLst/>
            </a:prstGeom>
            <a:solidFill>
              <a:schemeClr val="accent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A9AB7E96-284A-7949-A1ED-0E677AE744AD}"/>
                </a:ext>
              </a:extLst>
            </p:cNvPr>
            <p:cNvPicPr>
              <a:picLocks noChangeAspect="1"/>
            </p:cNvPicPr>
            <p:nvPr userDrawn="1"/>
          </p:nvPicPr>
          <p:blipFill>
            <a:blip r:embed="rId5">
              <a:alphaModFix amt="43000"/>
            </a:blip>
            <a:stretch>
              <a:fillRect/>
            </a:stretch>
          </p:blipFill>
          <p:spPr>
            <a:xfrm>
              <a:off x="1738934" y="-1"/>
              <a:ext cx="6965230" cy="5173885"/>
            </a:xfrm>
            <a:prstGeom prst="rect">
              <a:avLst/>
            </a:prstGeom>
          </p:spPr>
        </p:pic>
        <p:pic>
          <p:nvPicPr>
            <p:cNvPr id="14" name="Picture 13">
              <a:extLst>
                <a:ext uri="{FF2B5EF4-FFF2-40B4-BE49-F238E27FC236}">
                  <a16:creationId xmlns:a16="http://schemas.microsoft.com/office/drawing/2014/main" id="{FA8389AC-711F-F24C-BB2E-499AAD15CEA7}"/>
                </a:ext>
              </a:extLst>
            </p:cNvPr>
            <p:cNvPicPr>
              <a:picLocks noChangeAspect="1"/>
            </p:cNvPicPr>
            <p:nvPr userDrawn="1"/>
          </p:nvPicPr>
          <p:blipFill rotWithShape="1">
            <a:blip r:embed="rId6"/>
            <a:srcRect l="8871" r="14245" b="21837"/>
            <a:stretch/>
          </p:blipFill>
          <p:spPr>
            <a:xfrm>
              <a:off x="2280213" y="0"/>
              <a:ext cx="6863787" cy="5176536"/>
            </a:xfrm>
            <a:prstGeom prst="rect">
              <a:avLst/>
            </a:prstGeom>
          </p:spPr>
        </p:pic>
        <p:pic>
          <p:nvPicPr>
            <p:cNvPr id="18" name="Picture 17">
              <a:extLst>
                <a:ext uri="{FF2B5EF4-FFF2-40B4-BE49-F238E27FC236}">
                  <a16:creationId xmlns:a16="http://schemas.microsoft.com/office/drawing/2014/main" id="{5DFC68A8-399F-9745-8003-D9836DEE5ED0}"/>
                </a:ext>
              </a:extLst>
            </p:cNvPr>
            <p:cNvPicPr>
              <a:picLocks noChangeAspect="1"/>
            </p:cNvPicPr>
            <p:nvPr userDrawn="1"/>
          </p:nvPicPr>
          <p:blipFill rotWithShape="1">
            <a:blip r:embed="rId7"/>
            <a:srcRect t="38500"/>
            <a:stretch/>
          </p:blipFill>
          <p:spPr>
            <a:xfrm>
              <a:off x="3775637" y="0"/>
              <a:ext cx="3128985" cy="1423686"/>
            </a:xfrm>
            <a:prstGeom prst="rect">
              <a:avLst/>
            </a:prstGeom>
          </p:spPr>
        </p:pic>
      </p:grpSp>
      <p:pic>
        <p:nvPicPr>
          <p:cNvPr id="5" name="Picture 4">
            <a:extLst>
              <a:ext uri="{FF2B5EF4-FFF2-40B4-BE49-F238E27FC236}">
                <a16:creationId xmlns:a16="http://schemas.microsoft.com/office/drawing/2014/main" id="{C225AC9D-6FF4-0D4A-B96D-DF26B67BF741}"/>
              </a:ext>
            </a:extLst>
          </p:cNvPr>
          <p:cNvPicPr>
            <a:picLocks noChangeAspect="1"/>
          </p:cNvPicPr>
          <p:nvPr userDrawn="1"/>
        </p:nvPicPr>
        <p:blipFill rotWithShape="1">
          <a:blip r:embed="rId8">
            <a:alphaModFix amt="23000"/>
          </a:blip>
          <a:srcRect l="-15361" t="-74956" r="-7796" b="2310"/>
          <a:stretch/>
        </p:blipFill>
        <p:spPr>
          <a:xfrm flipH="1">
            <a:off x="9537700" y="-1879600"/>
            <a:ext cx="5194498" cy="7594600"/>
          </a:xfrm>
          <a:prstGeom prst="rtTriangle">
            <a:avLst/>
          </a:prstGeom>
        </p:spPr>
      </p:pic>
      <p:pic>
        <p:nvPicPr>
          <p:cNvPr id="11" name="Picture 10">
            <a:extLst>
              <a:ext uri="{FF2B5EF4-FFF2-40B4-BE49-F238E27FC236}">
                <a16:creationId xmlns:a16="http://schemas.microsoft.com/office/drawing/2014/main" id="{1C226A4C-AAAC-824B-A5AF-B4C4D46B1598}"/>
              </a:ext>
            </a:extLst>
          </p:cNvPr>
          <p:cNvPicPr>
            <a:picLocks noChangeAspect="1"/>
          </p:cNvPicPr>
          <p:nvPr userDrawn="1"/>
        </p:nvPicPr>
        <p:blipFill>
          <a:blip r:embed="rId9">
            <a:alphaModFix amt="15000"/>
          </a:blip>
          <a:stretch>
            <a:fillRect/>
          </a:stretch>
        </p:blipFill>
        <p:spPr>
          <a:xfrm>
            <a:off x="4749800" y="0"/>
            <a:ext cx="7353300" cy="4887782"/>
          </a:xfrm>
          <a:prstGeom prst="rect">
            <a:avLst/>
          </a:prstGeom>
        </p:spPr>
      </p:pic>
      <p:sp>
        <p:nvSpPr>
          <p:cNvPr id="2" name="Title Placeholder 1"/>
          <p:cNvSpPr>
            <a:spLocks noGrp="1"/>
          </p:cNvSpPr>
          <p:nvPr userDrawn="1">
            <p:ph type="title"/>
          </p:nvPr>
        </p:nvSpPr>
        <p:spPr>
          <a:xfrm>
            <a:off x="496888" y="1315799"/>
            <a:ext cx="7822080" cy="1358039"/>
          </a:xfrm>
          <a:prstGeom prst="rect">
            <a:avLst/>
          </a:prstGeom>
        </p:spPr>
        <p:txBody>
          <a:bodyPr vert="horz" lIns="91440" tIns="45720" rIns="91440" bIns="45720" rtlCol="0" anchor="t">
            <a:normAutofit/>
          </a:bodyPr>
          <a:lstStyle/>
          <a:p>
            <a:r>
              <a:rPr lang="en-US" dirty="0"/>
              <a:t>Click to edit Master title style</a:t>
            </a:r>
          </a:p>
        </p:txBody>
      </p:sp>
      <p:sp>
        <p:nvSpPr>
          <p:cNvPr id="6" name="Text Placeholder 5">
            <a:extLst>
              <a:ext uri="{FF2B5EF4-FFF2-40B4-BE49-F238E27FC236}">
                <a16:creationId xmlns:a16="http://schemas.microsoft.com/office/drawing/2014/main" id="{90835E73-7267-114F-AF8D-CE52AFC661A5}"/>
              </a:ext>
            </a:extLst>
          </p:cNvPr>
          <p:cNvSpPr>
            <a:spLocks noGrp="1"/>
          </p:cNvSpPr>
          <p:nvPr>
            <p:ph type="body" idx="1"/>
          </p:nvPr>
        </p:nvSpPr>
        <p:spPr>
          <a:xfrm>
            <a:off x="507999" y="2085731"/>
            <a:ext cx="7799755" cy="335939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Picture 15">
            <a:extLst>
              <a:ext uri="{FF2B5EF4-FFF2-40B4-BE49-F238E27FC236}">
                <a16:creationId xmlns:a16="http://schemas.microsoft.com/office/drawing/2014/main" id="{17CF72E1-95F8-6544-ACF2-ACBBE723AFD3}"/>
              </a:ext>
            </a:extLst>
          </p:cNvPr>
          <p:cNvPicPr>
            <a:picLocks noChangeAspect="1"/>
          </p:cNvPicPr>
          <p:nvPr userDrawn="1"/>
        </p:nvPicPr>
        <p:blipFill>
          <a:blip r:embed="rId10"/>
          <a:stretch>
            <a:fillRect/>
          </a:stretch>
        </p:blipFill>
        <p:spPr>
          <a:xfrm>
            <a:off x="136346" y="4645168"/>
            <a:ext cx="1252651" cy="832645"/>
          </a:xfrm>
          <a:prstGeom prst="rect">
            <a:avLst/>
          </a:prstGeom>
        </p:spPr>
      </p:pic>
      <p:pic>
        <p:nvPicPr>
          <p:cNvPr id="17" name="Picture 16">
            <a:extLst>
              <a:ext uri="{FF2B5EF4-FFF2-40B4-BE49-F238E27FC236}">
                <a16:creationId xmlns:a16="http://schemas.microsoft.com/office/drawing/2014/main" id="{B2BACE33-880A-1649-AAFA-3D6B010A778C}"/>
              </a:ext>
            </a:extLst>
          </p:cNvPr>
          <p:cNvPicPr>
            <a:picLocks noChangeAspect="1"/>
          </p:cNvPicPr>
          <p:nvPr userDrawn="1"/>
        </p:nvPicPr>
        <p:blipFill>
          <a:blip r:embed="rId11"/>
          <a:stretch>
            <a:fillRect/>
          </a:stretch>
        </p:blipFill>
        <p:spPr>
          <a:xfrm>
            <a:off x="7669968" y="4535785"/>
            <a:ext cx="1688892" cy="1122615"/>
          </a:xfrm>
          <a:prstGeom prst="rect">
            <a:avLst/>
          </a:prstGeom>
        </p:spPr>
      </p:pic>
      <p:pic>
        <p:nvPicPr>
          <p:cNvPr id="22" name="Picture 21">
            <a:extLst>
              <a:ext uri="{FF2B5EF4-FFF2-40B4-BE49-F238E27FC236}">
                <a16:creationId xmlns:a16="http://schemas.microsoft.com/office/drawing/2014/main" id="{2DB98D7C-1247-ED42-8563-BC01B81FD4D4}"/>
              </a:ext>
            </a:extLst>
          </p:cNvPr>
          <p:cNvPicPr>
            <a:picLocks noChangeAspect="1"/>
          </p:cNvPicPr>
          <p:nvPr userDrawn="1"/>
        </p:nvPicPr>
        <p:blipFill rotWithShape="1">
          <a:blip r:embed="rId12"/>
          <a:srcRect l="24841" t="25595" r="25565" b="27025"/>
          <a:stretch/>
        </p:blipFill>
        <p:spPr>
          <a:xfrm>
            <a:off x="297165" y="189139"/>
            <a:ext cx="1159972" cy="736625"/>
          </a:xfrm>
          <a:prstGeom prst="rect">
            <a:avLst/>
          </a:prstGeom>
        </p:spPr>
      </p:pic>
    </p:spTree>
    <p:extLst>
      <p:ext uri="{BB962C8B-B14F-4D97-AF65-F5344CB8AC3E}">
        <p14:creationId xmlns:p14="http://schemas.microsoft.com/office/powerpoint/2010/main" val="1877620715"/>
      </p:ext>
    </p:extLst>
  </p:cSld>
  <p:clrMap bg1="lt1" tx1="dk1" bg2="lt2" tx2="dk2" accent1="accent1" accent2="accent2" accent3="accent3" accent4="accent4" accent5="accent5" accent6="accent6" hlink="hlink" folHlink="folHlink"/>
  <p:sldLayoutIdLst>
    <p:sldLayoutId id="2147483674" r:id="rId1"/>
    <p:sldLayoutId id="2147483675" r:id="rId2"/>
  </p:sldLayoutIdLst>
  <p:txStyles>
    <p:titleStyle>
      <a:lvl1pPr algn="l" defTabSz="685800" rtl="0" eaLnBrk="1" latinLnBrk="0" hangingPunct="1">
        <a:lnSpc>
          <a:spcPct val="90000"/>
        </a:lnSpc>
        <a:spcBef>
          <a:spcPct val="0"/>
        </a:spcBef>
        <a:buNone/>
        <a:defRPr sz="3600" b="0" i="0" kern="1200">
          <a:solidFill>
            <a:schemeClr val="bg1"/>
          </a:solidFill>
          <a:latin typeface="+mj-lt"/>
          <a:ea typeface="+mj-ea"/>
          <a:cs typeface="Arial" panose="020B0604020202020204" pitchFamily="34" charset="0"/>
        </a:defRPr>
      </a:lvl1pPr>
    </p:titleStyle>
    <p:bodyStyle>
      <a:lvl1pPr marL="0" indent="0" algn="l" defTabSz="685800" rtl="0" eaLnBrk="1" latinLnBrk="0" hangingPunct="1">
        <a:lnSpc>
          <a:spcPct val="90000"/>
        </a:lnSpc>
        <a:spcBef>
          <a:spcPts val="750"/>
        </a:spcBef>
        <a:buFontTx/>
        <a:buNone/>
        <a:defRPr sz="2100" kern="1200">
          <a:solidFill>
            <a:schemeClr val="bg1"/>
          </a:solidFill>
          <a:latin typeface="+mn-lt"/>
          <a:ea typeface="+mn-ea"/>
          <a:cs typeface="+mn-cs"/>
        </a:defRPr>
      </a:lvl1pPr>
      <a:lvl2pPr marL="342900" indent="0" algn="l" defTabSz="685800" rtl="0" eaLnBrk="1" latinLnBrk="0" hangingPunct="1">
        <a:lnSpc>
          <a:spcPct val="90000"/>
        </a:lnSpc>
        <a:spcBef>
          <a:spcPts val="375"/>
        </a:spcBef>
        <a:buFontTx/>
        <a:buNone/>
        <a:defRPr sz="1800" kern="1200">
          <a:solidFill>
            <a:schemeClr val="bg1"/>
          </a:solidFill>
          <a:latin typeface="+mn-lt"/>
          <a:ea typeface="+mn-ea"/>
          <a:cs typeface="+mn-cs"/>
        </a:defRPr>
      </a:lvl2pPr>
      <a:lvl3pPr marL="685800" indent="0" algn="l" defTabSz="685800" rtl="0" eaLnBrk="1" latinLnBrk="0" hangingPunct="1">
        <a:lnSpc>
          <a:spcPct val="90000"/>
        </a:lnSpc>
        <a:spcBef>
          <a:spcPts val="375"/>
        </a:spcBef>
        <a:buFontTx/>
        <a:buNone/>
        <a:defRPr sz="1500" kern="1200">
          <a:solidFill>
            <a:schemeClr val="bg1"/>
          </a:solidFill>
          <a:latin typeface="+mn-lt"/>
          <a:ea typeface="+mn-ea"/>
          <a:cs typeface="+mn-cs"/>
        </a:defRPr>
      </a:lvl3pPr>
      <a:lvl4pPr marL="1028700" indent="0" algn="l" defTabSz="685800" rtl="0" eaLnBrk="1" latinLnBrk="0" hangingPunct="1">
        <a:lnSpc>
          <a:spcPct val="90000"/>
        </a:lnSpc>
        <a:spcBef>
          <a:spcPts val="375"/>
        </a:spcBef>
        <a:buFontTx/>
        <a:buNone/>
        <a:defRPr sz="1350" kern="1200">
          <a:solidFill>
            <a:schemeClr val="bg1"/>
          </a:solidFill>
          <a:latin typeface="+mn-lt"/>
          <a:ea typeface="+mn-ea"/>
          <a:cs typeface="+mn-cs"/>
        </a:defRPr>
      </a:lvl4pPr>
      <a:lvl5pPr marL="1371600" indent="0" algn="l" defTabSz="685800" rtl="0" eaLnBrk="1" latinLnBrk="0" hangingPunct="1">
        <a:lnSpc>
          <a:spcPct val="90000"/>
        </a:lnSpc>
        <a:spcBef>
          <a:spcPts val="375"/>
        </a:spcBef>
        <a:buFontTx/>
        <a:buNone/>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42">
          <p15:clr>
            <a:srgbClr val="F26B43"/>
          </p15:clr>
        </p15:guide>
        <p15:guide id="2" pos="2880">
          <p15:clr>
            <a:srgbClr val="F26B43"/>
          </p15:clr>
        </p15:guide>
        <p15:guide id="3" pos="249">
          <p15:clr>
            <a:srgbClr val="F26B43"/>
          </p15:clr>
        </p15:guide>
        <p15:guide id="4" pos="5511">
          <p15:clr>
            <a:srgbClr val="F26B43"/>
          </p15:clr>
        </p15:guide>
        <p15:guide id="5" orient="horz" pos="893">
          <p15:clr>
            <a:srgbClr val="F26B43"/>
          </p15:clr>
        </p15:guide>
        <p15:guide id="6" orient="horz" pos="2934">
          <p15:clr>
            <a:srgbClr val="F26B43"/>
          </p15:clr>
        </p15:guide>
        <p15:guide id="7" pos="385">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A51AE3-A22D-D140-A292-745EF5B5082A}"/>
              </a:ext>
            </a:extLst>
          </p:cNvPr>
          <p:cNvSpPr/>
          <p:nvPr userDrawn="1"/>
        </p:nvSpPr>
        <p:spPr>
          <a:xfrm>
            <a:off x="0" y="0"/>
            <a:ext cx="9144000" cy="5715000"/>
          </a:xfrm>
          <a:prstGeom prst="rect">
            <a:avLst/>
          </a:prstGeom>
          <a:gradFill>
            <a:gsLst>
              <a:gs pos="0">
                <a:schemeClr val="accent2"/>
              </a:gs>
              <a:gs pos="45000">
                <a:schemeClr val="accent1"/>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20219676-61DD-184D-B6FF-590FD263AD47}"/>
              </a:ext>
            </a:extLst>
          </p:cNvPr>
          <p:cNvPicPr>
            <a:picLocks noChangeAspect="1"/>
          </p:cNvPicPr>
          <p:nvPr userDrawn="1"/>
        </p:nvPicPr>
        <p:blipFill rotWithShape="1">
          <a:blip r:embed="rId4">
            <a:alphaModFix amt="18000"/>
          </a:blip>
          <a:srcRect r="15758" b="25220"/>
          <a:stretch/>
        </p:blipFill>
        <p:spPr>
          <a:xfrm flipH="1">
            <a:off x="0" y="1441304"/>
            <a:ext cx="4814429" cy="4273696"/>
          </a:xfrm>
          <a:prstGeom prst="rect">
            <a:avLst/>
          </a:prstGeom>
        </p:spPr>
      </p:pic>
      <p:sp>
        <p:nvSpPr>
          <p:cNvPr id="9" name="Right Triangle 8">
            <a:extLst>
              <a:ext uri="{FF2B5EF4-FFF2-40B4-BE49-F238E27FC236}">
                <a16:creationId xmlns:a16="http://schemas.microsoft.com/office/drawing/2014/main" id="{21F9F63F-BF6C-C847-B5CE-4E185A3D6CBC}"/>
              </a:ext>
            </a:extLst>
          </p:cNvPr>
          <p:cNvSpPr/>
          <p:nvPr userDrawn="1"/>
        </p:nvSpPr>
        <p:spPr>
          <a:xfrm flipV="1">
            <a:off x="0" y="-4"/>
            <a:ext cx="3829878" cy="5715003"/>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1E1DDB9B-361B-2945-9110-E987858204EB}"/>
              </a:ext>
            </a:extLst>
          </p:cNvPr>
          <p:cNvGrpSpPr/>
          <p:nvPr userDrawn="1"/>
        </p:nvGrpSpPr>
        <p:grpSpPr>
          <a:xfrm>
            <a:off x="7477247" y="-20320"/>
            <a:ext cx="2037144" cy="1473378"/>
            <a:chOff x="1601080" y="-61666"/>
            <a:chExt cx="7542920" cy="5455469"/>
          </a:xfrm>
        </p:grpSpPr>
        <p:pic>
          <p:nvPicPr>
            <p:cNvPr id="8" name="Picture 7">
              <a:extLst>
                <a:ext uri="{FF2B5EF4-FFF2-40B4-BE49-F238E27FC236}">
                  <a16:creationId xmlns:a16="http://schemas.microsoft.com/office/drawing/2014/main" id="{5C32DCB5-D641-2F41-94C8-67158835BABB}"/>
                </a:ext>
              </a:extLst>
            </p:cNvPr>
            <p:cNvPicPr>
              <a:picLocks noChangeAspect="1"/>
            </p:cNvPicPr>
            <p:nvPr userDrawn="1"/>
          </p:nvPicPr>
          <p:blipFill rotWithShape="1">
            <a:blip r:embed="rId5"/>
            <a:srcRect l="17787" t="11082" r="4558" b="-1"/>
            <a:stretch/>
          </p:blipFill>
          <p:spPr>
            <a:xfrm>
              <a:off x="1601080" y="-1"/>
              <a:ext cx="7521795" cy="5386647"/>
            </a:xfrm>
            <a:prstGeom prst="flowChartMerge">
              <a:avLst/>
            </a:prstGeom>
          </p:spPr>
        </p:pic>
        <p:sp>
          <p:nvSpPr>
            <p:cNvPr id="19" name="Merge 18">
              <a:extLst>
                <a:ext uri="{FF2B5EF4-FFF2-40B4-BE49-F238E27FC236}">
                  <a16:creationId xmlns:a16="http://schemas.microsoft.com/office/drawing/2014/main" id="{7F066F66-E344-4D48-B000-4A8441803D8E}"/>
                </a:ext>
              </a:extLst>
            </p:cNvPr>
            <p:cNvSpPr/>
            <p:nvPr userDrawn="1"/>
          </p:nvSpPr>
          <p:spPr>
            <a:xfrm>
              <a:off x="1608881" y="0"/>
              <a:ext cx="7535119" cy="5393803"/>
            </a:xfrm>
            <a:prstGeom prst="flowChartMerge">
              <a:avLst/>
            </a:prstGeom>
            <a:solidFill>
              <a:schemeClr val="accent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A9AB7E96-284A-7949-A1ED-0E677AE744AD}"/>
                </a:ext>
              </a:extLst>
            </p:cNvPr>
            <p:cNvPicPr>
              <a:picLocks noChangeAspect="1"/>
            </p:cNvPicPr>
            <p:nvPr userDrawn="1"/>
          </p:nvPicPr>
          <p:blipFill>
            <a:blip r:embed="rId6">
              <a:alphaModFix amt="43000"/>
            </a:blip>
            <a:stretch>
              <a:fillRect/>
            </a:stretch>
          </p:blipFill>
          <p:spPr>
            <a:xfrm>
              <a:off x="1738934" y="-1"/>
              <a:ext cx="6965230" cy="5173885"/>
            </a:xfrm>
            <a:prstGeom prst="rect">
              <a:avLst/>
            </a:prstGeom>
          </p:spPr>
        </p:pic>
        <p:pic>
          <p:nvPicPr>
            <p:cNvPr id="14" name="Picture 13">
              <a:extLst>
                <a:ext uri="{FF2B5EF4-FFF2-40B4-BE49-F238E27FC236}">
                  <a16:creationId xmlns:a16="http://schemas.microsoft.com/office/drawing/2014/main" id="{FA8389AC-711F-F24C-BB2E-499AAD15CEA7}"/>
                </a:ext>
              </a:extLst>
            </p:cNvPr>
            <p:cNvPicPr>
              <a:picLocks noChangeAspect="1"/>
            </p:cNvPicPr>
            <p:nvPr userDrawn="1"/>
          </p:nvPicPr>
          <p:blipFill>
            <a:blip r:embed="rId7"/>
            <a:stretch>
              <a:fillRect/>
            </a:stretch>
          </p:blipFill>
          <p:spPr>
            <a:xfrm>
              <a:off x="1866315" y="-61666"/>
              <a:ext cx="7277685" cy="5409404"/>
            </a:xfrm>
            <a:prstGeom prst="rect">
              <a:avLst/>
            </a:prstGeom>
          </p:spPr>
        </p:pic>
        <p:pic>
          <p:nvPicPr>
            <p:cNvPr id="18" name="Picture 17">
              <a:extLst>
                <a:ext uri="{FF2B5EF4-FFF2-40B4-BE49-F238E27FC236}">
                  <a16:creationId xmlns:a16="http://schemas.microsoft.com/office/drawing/2014/main" id="{5DFC68A8-399F-9745-8003-D9836DEE5ED0}"/>
                </a:ext>
              </a:extLst>
            </p:cNvPr>
            <p:cNvPicPr>
              <a:picLocks noChangeAspect="1"/>
            </p:cNvPicPr>
            <p:nvPr userDrawn="1"/>
          </p:nvPicPr>
          <p:blipFill rotWithShape="1">
            <a:blip r:embed="rId8"/>
            <a:srcRect t="38500"/>
            <a:stretch/>
          </p:blipFill>
          <p:spPr>
            <a:xfrm>
              <a:off x="3775639" y="-18811"/>
              <a:ext cx="3128983" cy="1423686"/>
            </a:xfrm>
            <a:prstGeom prst="rect">
              <a:avLst/>
            </a:prstGeom>
          </p:spPr>
        </p:pic>
      </p:grpSp>
      <p:pic>
        <p:nvPicPr>
          <p:cNvPr id="5" name="Picture 4">
            <a:extLst>
              <a:ext uri="{FF2B5EF4-FFF2-40B4-BE49-F238E27FC236}">
                <a16:creationId xmlns:a16="http://schemas.microsoft.com/office/drawing/2014/main" id="{C225AC9D-6FF4-0D4A-B96D-DF26B67BF741}"/>
              </a:ext>
            </a:extLst>
          </p:cNvPr>
          <p:cNvPicPr>
            <a:picLocks noChangeAspect="1"/>
          </p:cNvPicPr>
          <p:nvPr userDrawn="1"/>
        </p:nvPicPr>
        <p:blipFill rotWithShape="1">
          <a:blip r:embed="rId4">
            <a:alphaModFix amt="23000"/>
          </a:blip>
          <a:srcRect l="-15361" t="-74956" r="-7796" b="2310"/>
          <a:stretch/>
        </p:blipFill>
        <p:spPr>
          <a:xfrm flipH="1">
            <a:off x="9537700" y="-1879600"/>
            <a:ext cx="5194498" cy="7594600"/>
          </a:xfrm>
          <a:prstGeom prst="rtTriangle">
            <a:avLst/>
          </a:prstGeom>
        </p:spPr>
      </p:pic>
      <p:pic>
        <p:nvPicPr>
          <p:cNvPr id="11" name="Picture 10">
            <a:extLst>
              <a:ext uri="{FF2B5EF4-FFF2-40B4-BE49-F238E27FC236}">
                <a16:creationId xmlns:a16="http://schemas.microsoft.com/office/drawing/2014/main" id="{1C226A4C-AAAC-824B-A5AF-B4C4D46B1598}"/>
              </a:ext>
            </a:extLst>
          </p:cNvPr>
          <p:cNvPicPr>
            <a:picLocks noChangeAspect="1"/>
          </p:cNvPicPr>
          <p:nvPr userDrawn="1"/>
        </p:nvPicPr>
        <p:blipFill>
          <a:blip r:embed="rId7">
            <a:alphaModFix amt="15000"/>
          </a:blip>
          <a:stretch>
            <a:fillRect/>
          </a:stretch>
        </p:blipFill>
        <p:spPr>
          <a:xfrm>
            <a:off x="4749800" y="0"/>
            <a:ext cx="7353300" cy="4887782"/>
          </a:xfrm>
          <a:prstGeom prst="rect">
            <a:avLst/>
          </a:prstGeom>
        </p:spPr>
      </p:pic>
      <p:sp>
        <p:nvSpPr>
          <p:cNvPr id="2" name="Title Placeholder 1"/>
          <p:cNvSpPr>
            <a:spLocks noGrp="1"/>
          </p:cNvSpPr>
          <p:nvPr userDrawn="1">
            <p:ph type="title"/>
          </p:nvPr>
        </p:nvSpPr>
        <p:spPr>
          <a:xfrm>
            <a:off x="496888" y="1315799"/>
            <a:ext cx="7822080" cy="1358039"/>
          </a:xfrm>
          <a:prstGeom prst="rect">
            <a:avLst/>
          </a:prstGeom>
        </p:spPr>
        <p:txBody>
          <a:bodyPr vert="horz" lIns="91440" tIns="45720" rIns="91440" bIns="45720" rtlCol="0" anchor="t">
            <a:normAutofit/>
          </a:bodyPr>
          <a:lstStyle/>
          <a:p>
            <a:r>
              <a:rPr lang="en-US" dirty="0"/>
              <a:t>Click to edit Master title style</a:t>
            </a:r>
          </a:p>
        </p:txBody>
      </p:sp>
      <p:sp>
        <p:nvSpPr>
          <p:cNvPr id="6" name="Text Placeholder 5">
            <a:extLst>
              <a:ext uri="{FF2B5EF4-FFF2-40B4-BE49-F238E27FC236}">
                <a16:creationId xmlns:a16="http://schemas.microsoft.com/office/drawing/2014/main" id="{90835E73-7267-114F-AF8D-CE52AFC661A5}"/>
              </a:ext>
            </a:extLst>
          </p:cNvPr>
          <p:cNvSpPr>
            <a:spLocks noGrp="1"/>
          </p:cNvSpPr>
          <p:nvPr>
            <p:ph type="body" idx="1"/>
          </p:nvPr>
        </p:nvSpPr>
        <p:spPr>
          <a:xfrm>
            <a:off x="507999" y="2085731"/>
            <a:ext cx="7799755" cy="335939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7" name="Picture 16">
            <a:extLst>
              <a:ext uri="{FF2B5EF4-FFF2-40B4-BE49-F238E27FC236}">
                <a16:creationId xmlns:a16="http://schemas.microsoft.com/office/drawing/2014/main" id="{C1AFCDE5-051E-D942-B647-45E3B43CA99B}"/>
              </a:ext>
            </a:extLst>
          </p:cNvPr>
          <p:cNvPicPr>
            <a:picLocks noChangeAspect="1"/>
          </p:cNvPicPr>
          <p:nvPr userDrawn="1"/>
        </p:nvPicPr>
        <p:blipFill>
          <a:blip r:embed="rId9"/>
          <a:stretch>
            <a:fillRect/>
          </a:stretch>
        </p:blipFill>
        <p:spPr>
          <a:xfrm>
            <a:off x="136346" y="4645168"/>
            <a:ext cx="1252651" cy="832645"/>
          </a:xfrm>
          <a:prstGeom prst="rect">
            <a:avLst/>
          </a:prstGeom>
        </p:spPr>
      </p:pic>
      <p:pic>
        <p:nvPicPr>
          <p:cNvPr id="20" name="Picture 19">
            <a:extLst>
              <a:ext uri="{FF2B5EF4-FFF2-40B4-BE49-F238E27FC236}">
                <a16:creationId xmlns:a16="http://schemas.microsoft.com/office/drawing/2014/main" id="{BA12ACC2-7D53-234C-8449-395866564607}"/>
              </a:ext>
            </a:extLst>
          </p:cNvPr>
          <p:cNvPicPr>
            <a:picLocks noChangeAspect="1"/>
          </p:cNvPicPr>
          <p:nvPr userDrawn="1"/>
        </p:nvPicPr>
        <p:blipFill>
          <a:blip r:embed="rId10"/>
          <a:stretch>
            <a:fillRect/>
          </a:stretch>
        </p:blipFill>
        <p:spPr>
          <a:xfrm>
            <a:off x="7669968" y="4535785"/>
            <a:ext cx="1688892" cy="1122615"/>
          </a:xfrm>
          <a:prstGeom prst="rect">
            <a:avLst/>
          </a:prstGeom>
        </p:spPr>
      </p:pic>
    </p:spTree>
    <p:extLst>
      <p:ext uri="{BB962C8B-B14F-4D97-AF65-F5344CB8AC3E}">
        <p14:creationId xmlns:p14="http://schemas.microsoft.com/office/powerpoint/2010/main" val="1633575263"/>
      </p:ext>
    </p:extLst>
  </p:cSld>
  <p:clrMap bg1="lt1" tx1="dk1" bg2="lt2" tx2="dk2" accent1="accent1" accent2="accent2" accent3="accent3" accent4="accent4" accent5="accent5" accent6="accent6" hlink="hlink" folHlink="folHlink"/>
  <p:sldLayoutIdLst>
    <p:sldLayoutId id="2147483683" r:id="rId1"/>
    <p:sldLayoutId id="2147483684" r:id="rId2"/>
  </p:sldLayoutIdLst>
  <p:txStyles>
    <p:titleStyle>
      <a:lvl1pPr algn="l" defTabSz="685800" rtl="0" eaLnBrk="1" latinLnBrk="0" hangingPunct="1">
        <a:lnSpc>
          <a:spcPct val="90000"/>
        </a:lnSpc>
        <a:spcBef>
          <a:spcPct val="0"/>
        </a:spcBef>
        <a:buNone/>
        <a:defRPr sz="3600" b="0" i="0" kern="1200">
          <a:solidFill>
            <a:schemeClr val="bg1"/>
          </a:solidFill>
          <a:latin typeface="+mj-lt"/>
          <a:ea typeface="+mj-ea"/>
          <a:cs typeface="Arial" panose="020B0604020202020204" pitchFamily="34" charset="0"/>
        </a:defRPr>
      </a:lvl1pPr>
    </p:titleStyle>
    <p:bodyStyle>
      <a:lvl1pPr marL="0" indent="0" algn="l" defTabSz="685800" rtl="0" eaLnBrk="1" latinLnBrk="0" hangingPunct="1">
        <a:lnSpc>
          <a:spcPct val="90000"/>
        </a:lnSpc>
        <a:spcBef>
          <a:spcPts val="750"/>
        </a:spcBef>
        <a:buFontTx/>
        <a:buNone/>
        <a:defRPr sz="2100" kern="1200">
          <a:solidFill>
            <a:schemeClr val="bg1"/>
          </a:solidFill>
          <a:latin typeface="+mn-lt"/>
          <a:ea typeface="+mn-ea"/>
          <a:cs typeface="+mn-cs"/>
        </a:defRPr>
      </a:lvl1pPr>
      <a:lvl2pPr marL="342900" indent="0" algn="l" defTabSz="685800" rtl="0" eaLnBrk="1" latinLnBrk="0" hangingPunct="1">
        <a:lnSpc>
          <a:spcPct val="90000"/>
        </a:lnSpc>
        <a:spcBef>
          <a:spcPts val="375"/>
        </a:spcBef>
        <a:buFontTx/>
        <a:buNone/>
        <a:defRPr sz="1800" kern="1200">
          <a:solidFill>
            <a:schemeClr val="bg1"/>
          </a:solidFill>
          <a:latin typeface="+mn-lt"/>
          <a:ea typeface="+mn-ea"/>
          <a:cs typeface="+mn-cs"/>
        </a:defRPr>
      </a:lvl2pPr>
      <a:lvl3pPr marL="685800" indent="0" algn="l" defTabSz="685800" rtl="0" eaLnBrk="1" latinLnBrk="0" hangingPunct="1">
        <a:lnSpc>
          <a:spcPct val="90000"/>
        </a:lnSpc>
        <a:spcBef>
          <a:spcPts val="375"/>
        </a:spcBef>
        <a:buFontTx/>
        <a:buNone/>
        <a:defRPr sz="1500" kern="1200">
          <a:solidFill>
            <a:schemeClr val="bg1"/>
          </a:solidFill>
          <a:latin typeface="+mn-lt"/>
          <a:ea typeface="+mn-ea"/>
          <a:cs typeface="+mn-cs"/>
        </a:defRPr>
      </a:lvl3pPr>
      <a:lvl4pPr marL="1028700" indent="0" algn="l" defTabSz="685800" rtl="0" eaLnBrk="1" latinLnBrk="0" hangingPunct="1">
        <a:lnSpc>
          <a:spcPct val="90000"/>
        </a:lnSpc>
        <a:spcBef>
          <a:spcPts val="375"/>
        </a:spcBef>
        <a:buFontTx/>
        <a:buNone/>
        <a:defRPr sz="1350" kern="1200">
          <a:solidFill>
            <a:schemeClr val="bg1"/>
          </a:solidFill>
          <a:latin typeface="+mn-lt"/>
          <a:ea typeface="+mn-ea"/>
          <a:cs typeface="+mn-cs"/>
        </a:defRPr>
      </a:lvl4pPr>
      <a:lvl5pPr marL="1371600" indent="0" algn="l" defTabSz="685800" rtl="0" eaLnBrk="1" latinLnBrk="0" hangingPunct="1">
        <a:lnSpc>
          <a:spcPct val="90000"/>
        </a:lnSpc>
        <a:spcBef>
          <a:spcPts val="375"/>
        </a:spcBef>
        <a:buFontTx/>
        <a:buNone/>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42">
          <p15:clr>
            <a:srgbClr val="F26B43"/>
          </p15:clr>
        </p15:guide>
        <p15:guide id="2" pos="2880">
          <p15:clr>
            <a:srgbClr val="F26B43"/>
          </p15:clr>
        </p15:guide>
        <p15:guide id="3" pos="249">
          <p15:clr>
            <a:srgbClr val="F26B43"/>
          </p15:clr>
        </p15:guide>
        <p15:guide id="4" pos="5511">
          <p15:clr>
            <a:srgbClr val="F26B43"/>
          </p15:clr>
        </p15:guide>
        <p15:guide id="5" orient="horz" pos="893">
          <p15:clr>
            <a:srgbClr val="F26B43"/>
          </p15:clr>
        </p15:guide>
        <p15:guide id="6" orient="horz" pos="2934">
          <p15:clr>
            <a:srgbClr val="F26B43"/>
          </p15:clr>
        </p15:guide>
        <p15:guide id="7" pos="38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ED327BC-5DA1-EC4C-A712-A03CA4463F72}"/>
              </a:ext>
            </a:extLst>
          </p:cNvPr>
          <p:cNvPicPr>
            <a:picLocks noChangeAspect="1"/>
          </p:cNvPicPr>
          <p:nvPr/>
        </p:nvPicPr>
        <p:blipFill rotWithShape="1">
          <a:blip r:embed="rId3"/>
          <a:srcRect l="24841" t="25595" r="25565" b="27025"/>
          <a:stretch/>
        </p:blipFill>
        <p:spPr>
          <a:xfrm>
            <a:off x="343878" y="3577371"/>
            <a:ext cx="3087076" cy="1960406"/>
          </a:xfrm>
          <a:prstGeom prst="rect">
            <a:avLst/>
          </a:prstGeom>
        </p:spPr>
      </p:pic>
      <p:sp>
        <p:nvSpPr>
          <p:cNvPr id="4" name="TextBox 3">
            <a:extLst>
              <a:ext uri="{FF2B5EF4-FFF2-40B4-BE49-F238E27FC236}">
                <a16:creationId xmlns:a16="http://schemas.microsoft.com/office/drawing/2014/main" id="{73A32DDB-6051-B127-43CF-8991BE840222}"/>
              </a:ext>
            </a:extLst>
          </p:cNvPr>
          <p:cNvSpPr txBox="1"/>
          <p:nvPr/>
        </p:nvSpPr>
        <p:spPr>
          <a:xfrm>
            <a:off x="3010248" y="5106056"/>
            <a:ext cx="4842344" cy="524503"/>
          </a:xfrm>
          <a:prstGeom prst="rect">
            <a:avLst/>
          </a:prstGeom>
          <a:noFill/>
        </p:spPr>
        <p:txBody>
          <a:bodyPr wrap="square">
            <a:spAutoFit/>
          </a:bodyPr>
          <a:lstStyle/>
          <a:p>
            <a:r>
              <a:rPr lang="en-US" b="1" dirty="0"/>
              <a:t>By Ncediwe Qomoyi</a:t>
            </a:r>
          </a:p>
          <a:p>
            <a:r>
              <a:rPr lang="en-US" b="1" dirty="0"/>
              <a:t>HC Director Operations and Services(CPUT)</a:t>
            </a:r>
            <a:endParaRPr lang="en-GB" b="1" dirty="0"/>
          </a:p>
        </p:txBody>
      </p:sp>
      <p:sp>
        <p:nvSpPr>
          <p:cNvPr id="3" name="TextBox 2">
            <a:extLst>
              <a:ext uri="{FF2B5EF4-FFF2-40B4-BE49-F238E27FC236}">
                <a16:creationId xmlns:a16="http://schemas.microsoft.com/office/drawing/2014/main" id="{697139DF-E329-CC0C-54BE-2D49848882EE}"/>
              </a:ext>
            </a:extLst>
          </p:cNvPr>
          <p:cNvSpPr txBox="1"/>
          <p:nvPr/>
        </p:nvSpPr>
        <p:spPr>
          <a:xfrm>
            <a:off x="343878" y="2331044"/>
            <a:ext cx="3267986" cy="646331"/>
          </a:xfrm>
          <a:prstGeom prst="rect">
            <a:avLst/>
          </a:prstGeom>
          <a:noFill/>
        </p:spPr>
        <p:txBody>
          <a:bodyPr wrap="square" rtlCol="0">
            <a:spAutoFit/>
          </a:bodyPr>
          <a:lstStyle/>
          <a:p>
            <a:r>
              <a:rPr lang="en-US" sz="1800" b="1" dirty="0"/>
              <a:t>White Space </a:t>
            </a:r>
            <a:r>
              <a:rPr lang="en-US" sz="1800" b="1" dirty="0" err="1"/>
              <a:t>Programme</a:t>
            </a:r>
            <a:r>
              <a:rPr lang="en-US" sz="1800" b="1" dirty="0"/>
              <a:t> – A CPUT Experience</a:t>
            </a:r>
            <a:endParaRPr lang="en-GB" sz="1800" b="1" dirty="0"/>
          </a:p>
        </p:txBody>
      </p:sp>
    </p:spTree>
    <p:extLst>
      <p:ext uri="{BB962C8B-B14F-4D97-AF65-F5344CB8AC3E}">
        <p14:creationId xmlns:p14="http://schemas.microsoft.com/office/powerpoint/2010/main" val="713955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strVal val="#ppt_w*0.70"/>
                                          </p:val>
                                        </p:tav>
                                        <p:tav tm="100000">
                                          <p:val>
                                            <p:strVal val="#ppt_w"/>
                                          </p:val>
                                        </p:tav>
                                      </p:tavLst>
                                    </p:anim>
                                    <p:anim calcmode="lin" valueType="num">
                                      <p:cBhvr>
                                        <p:cTn id="8" dur="500" fill="hold"/>
                                        <p:tgtEl>
                                          <p:spTgt spid="16"/>
                                        </p:tgtEl>
                                        <p:attrNameLst>
                                          <p:attrName>ppt_h</p:attrName>
                                        </p:attrNameLst>
                                      </p:cBhvr>
                                      <p:tavLst>
                                        <p:tav tm="0">
                                          <p:val>
                                            <p:strVal val="#ppt_h"/>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C656E-E620-EA69-3A03-EB920B95DA7F}"/>
              </a:ext>
            </a:extLst>
          </p:cNvPr>
          <p:cNvSpPr>
            <a:spLocks noGrp="1"/>
          </p:cNvSpPr>
          <p:nvPr>
            <p:ph type="ctrTitle"/>
          </p:nvPr>
        </p:nvSpPr>
        <p:spPr>
          <a:xfrm>
            <a:off x="1623137" y="531917"/>
            <a:ext cx="6219286" cy="753186"/>
          </a:xfrm>
        </p:spPr>
        <p:txBody>
          <a:bodyPr>
            <a:normAutofit fontScale="90000"/>
          </a:bodyPr>
          <a:lstStyle/>
          <a:p>
            <a:pPr algn="ctr"/>
            <a:r>
              <a:rPr lang="en-GB" sz="2000" b="1" dirty="0"/>
              <a:t>Challenges experienced in executing the HC strategy and processes, (emphasis on support systems, including ITS Integrator)</a:t>
            </a:r>
            <a:br>
              <a:rPr lang="en-GB" sz="2400" b="1" dirty="0"/>
            </a:br>
            <a:endParaRPr lang="en-GB" sz="2400" dirty="0"/>
          </a:p>
        </p:txBody>
      </p:sp>
      <p:sp>
        <p:nvSpPr>
          <p:cNvPr id="3" name="Subtitle 2">
            <a:extLst>
              <a:ext uri="{FF2B5EF4-FFF2-40B4-BE49-F238E27FC236}">
                <a16:creationId xmlns:a16="http://schemas.microsoft.com/office/drawing/2014/main" id="{4C5FA00B-6234-B631-80ED-543E78972129}"/>
              </a:ext>
            </a:extLst>
          </p:cNvPr>
          <p:cNvSpPr>
            <a:spLocks noGrp="1"/>
          </p:cNvSpPr>
          <p:nvPr>
            <p:ph type="subTitle" idx="1"/>
          </p:nvPr>
        </p:nvSpPr>
        <p:spPr>
          <a:xfrm>
            <a:off x="463426" y="1502797"/>
            <a:ext cx="7996762" cy="4072305"/>
          </a:xfrm>
        </p:spPr>
        <p:txBody>
          <a:bodyPr>
            <a:normAutofit lnSpcReduction="10000"/>
          </a:bodyPr>
          <a:lstStyle/>
          <a:p>
            <a:r>
              <a:rPr lang="en-US" sz="1800" dirty="0"/>
              <a:t> </a:t>
            </a:r>
            <a:r>
              <a:rPr lang="en-US" sz="1900" dirty="0">
                <a:solidFill>
                  <a:srgbClr val="008FC5"/>
                </a:solidFill>
              </a:rPr>
              <a:t>7. Not aligned to legislation</a:t>
            </a:r>
          </a:p>
          <a:p>
            <a:pPr marL="685800" lvl="1" indent="-342900" algn="just">
              <a:buFont typeface="Wingdings" panose="05000000000000000000" pitchFamily="2" charset="2"/>
              <a:buChar char="§"/>
            </a:pPr>
            <a:r>
              <a:rPr lang="en-US" sz="1600" dirty="0" err="1">
                <a:solidFill>
                  <a:srgbClr val="008FC5"/>
                </a:solidFill>
              </a:rPr>
              <a:t>Payslip</a:t>
            </a:r>
            <a:r>
              <a:rPr lang="en-US" sz="1600" dirty="0">
                <a:solidFill>
                  <a:srgbClr val="008FC5"/>
                </a:solidFill>
              </a:rPr>
              <a:t> not aligned to BCEA</a:t>
            </a:r>
          </a:p>
          <a:p>
            <a:pPr marL="685800" lvl="1" indent="-342900" algn="just">
              <a:buFont typeface="Wingdings" panose="05000000000000000000" pitchFamily="2" charset="2"/>
              <a:buChar char="§"/>
            </a:pPr>
            <a:r>
              <a:rPr lang="en-US" sz="1600" dirty="0">
                <a:solidFill>
                  <a:srgbClr val="008FC5"/>
                </a:solidFill>
              </a:rPr>
              <a:t>Reports for HR are not user friendly – it is like the </a:t>
            </a:r>
            <a:r>
              <a:rPr lang="en-US" sz="1600" dirty="0" err="1">
                <a:solidFill>
                  <a:srgbClr val="008FC5"/>
                </a:solidFill>
              </a:rPr>
              <a:t>progamme</a:t>
            </a:r>
            <a:r>
              <a:rPr lang="en-US" sz="1600" dirty="0">
                <a:solidFill>
                  <a:srgbClr val="008FC5"/>
                </a:solidFill>
              </a:rPr>
              <a:t> is written with a finance/payroll blueprint</a:t>
            </a:r>
          </a:p>
          <a:p>
            <a:pPr lvl="1" algn="just"/>
            <a:endParaRPr lang="en-US" sz="1600" dirty="0">
              <a:solidFill>
                <a:srgbClr val="008FC5"/>
              </a:solidFill>
            </a:endParaRPr>
          </a:p>
          <a:p>
            <a:pPr marL="457200" indent="-457200">
              <a:buAutoNum type="arabicPeriod" startAt="8"/>
            </a:pPr>
            <a:r>
              <a:rPr lang="en-US" sz="1900" dirty="0">
                <a:solidFill>
                  <a:srgbClr val="008FC5"/>
                </a:solidFill>
              </a:rPr>
              <a:t>System </a:t>
            </a:r>
          </a:p>
          <a:p>
            <a:pPr marL="685800" lvl="1" indent="-342900" algn="just">
              <a:buFont typeface="Wingdings" panose="05000000000000000000" pitchFamily="2" charset="2"/>
              <a:buChar char="§"/>
            </a:pPr>
            <a:r>
              <a:rPr lang="en-US" sz="1600" dirty="0">
                <a:solidFill>
                  <a:srgbClr val="008FC5"/>
                </a:solidFill>
              </a:rPr>
              <a:t>The system is not user friendly</a:t>
            </a:r>
          </a:p>
          <a:p>
            <a:pPr marL="685800" lvl="1" indent="-342900" algn="just">
              <a:buFont typeface="Wingdings" panose="05000000000000000000" pitchFamily="2" charset="2"/>
              <a:buChar char="§"/>
            </a:pPr>
            <a:r>
              <a:rPr lang="en-US" sz="1600" dirty="0">
                <a:solidFill>
                  <a:srgbClr val="008FC5"/>
                </a:solidFill>
              </a:rPr>
              <a:t>The look and feel is cumbersome as well as the module names(a user is not able to write their own reports)</a:t>
            </a:r>
          </a:p>
          <a:p>
            <a:pPr marL="685800" lvl="1" indent="-342900" algn="just">
              <a:buFont typeface="Wingdings" panose="05000000000000000000" pitchFamily="2" charset="2"/>
              <a:buChar char="§"/>
            </a:pPr>
            <a:endParaRPr lang="en-US" sz="1600" dirty="0">
              <a:solidFill>
                <a:srgbClr val="008FC5"/>
              </a:solidFill>
            </a:endParaRPr>
          </a:p>
          <a:p>
            <a:pPr algn="just"/>
            <a:r>
              <a:rPr lang="en-US" sz="1900" dirty="0">
                <a:solidFill>
                  <a:srgbClr val="008FC5"/>
                </a:solidFill>
              </a:rPr>
              <a:t>9. Employment Equity/BBBEE Legislative requirements</a:t>
            </a:r>
          </a:p>
          <a:p>
            <a:pPr marL="685800" lvl="1" indent="-342900" algn="just">
              <a:buFont typeface="Wingdings" panose="05000000000000000000" pitchFamily="2" charset="2"/>
              <a:buChar char="§"/>
            </a:pPr>
            <a:r>
              <a:rPr lang="en-US" sz="1600" dirty="0">
                <a:solidFill>
                  <a:srgbClr val="008FC5"/>
                </a:solidFill>
              </a:rPr>
              <a:t>The user is not able to insert naturalization date for employees who hold permanent residency permits. This is legislated yet the system does not cater for it.</a:t>
            </a:r>
          </a:p>
          <a:p>
            <a:pPr marL="685800" lvl="1" indent="-342900" algn="just">
              <a:buFont typeface="Wingdings" panose="05000000000000000000" pitchFamily="2" charset="2"/>
              <a:buChar char="§"/>
            </a:pPr>
            <a:r>
              <a:rPr lang="en-US" sz="1600" dirty="0">
                <a:solidFill>
                  <a:srgbClr val="008FC5"/>
                </a:solidFill>
              </a:rPr>
              <a:t>The BBBEE report is governed by legislation for a number of elements there isn’t currently a module to pull through this data.</a:t>
            </a:r>
          </a:p>
          <a:p>
            <a:pPr algn="just"/>
            <a:endParaRPr lang="en-US" sz="1900" dirty="0">
              <a:solidFill>
                <a:srgbClr val="008FC5"/>
              </a:solidFill>
            </a:endParaRPr>
          </a:p>
          <a:p>
            <a:endParaRPr lang="en-GB" dirty="0"/>
          </a:p>
        </p:txBody>
      </p:sp>
    </p:spTree>
    <p:extLst>
      <p:ext uri="{BB962C8B-B14F-4D97-AF65-F5344CB8AC3E}">
        <p14:creationId xmlns:p14="http://schemas.microsoft.com/office/powerpoint/2010/main" val="1633854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227B4-3CB3-CF22-0F4D-B43D32635544}"/>
              </a:ext>
            </a:extLst>
          </p:cNvPr>
          <p:cNvSpPr>
            <a:spLocks noGrp="1"/>
          </p:cNvSpPr>
          <p:nvPr>
            <p:ph type="title"/>
          </p:nvPr>
        </p:nvSpPr>
        <p:spPr>
          <a:xfrm>
            <a:off x="1451044" y="759618"/>
            <a:ext cx="6959433" cy="500771"/>
          </a:xfrm>
        </p:spPr>
        <p:txBody>
          <a:bodyPr>
            <a:noAutofit/>
          </a:bodyPr>
          <a:lstStyle/>
          <a:p>
            <a:pPr algn="ctr"/>
            <a:r>
              <a:rPr lang="en-GB" sz="1800" b="1" dirty="0"/>
              <a:t>Challenges experienced in executing the HC strategy and processes, (emphasis on support systems, including ITS Integrator)</a:t>
            </a:r>
            <a:br>
              <a:rPr lang="en-GB" sz="2000" b="1" dirty="0"/>
            </a:br>
            <a:endParaRPr lang="en-GB" sz="1800" b="1" dirty="0">
              <a:solidFill>
                <a:schemeClr val="tx1"/>
              </a:solidFill>
            </a:endParaRPr>
          </a:p>
        </p:txBody>
      </p:sp>
      <p:sp>
        <p:nvSpPr>
          <p:cNvPr id="3" name="TextBox 2">
            <a:extLst>
              <a:ext uri="{FF2B5EF4-FFF2-40B4-BE49-F238E27FC236}">
                <a16:creationId xmlns:a16="http://schemas.microsoft.com/office/drawing/2014/main" id="{A068507C-0877-1C02-E6B1-70EC24159240}"/>
              </a:ext>
            </a:extLst>
          </p:cNvPr>
          <p:cNvSpPr txBox="1"/>
          <p:nvPr/>
        </p:nvSpPr>
        <p:spPr>
          <a:xfrm>
            <a:off x="588397" y="1638606"/>
            <a:ext cx="7822080" cy="2923877"/>
          </a:xfrm>
          <a:prstGeom prst="rect">
            <a:avLst/>
          </a:prstGeom>
          <a:noFill/>
        </p:spPr>
        <p:txBody>
          <a:bodyPr wrap="square" rtlCol="0">
            <a:spAutoFit/>
          </a:bodyPr>
          <a:lstStyle/>
          <a:p>
            <a:pPr marL="342900" lvl="0" indent="-342900">
              <a:buFont typeface="Symbol" panose="05050102010706020507" pitchFamily="18" charset="2"/>
              <a:buChar char=""/>
            </a:pPr>
            <a:r>
              <a:rPr lang="en-GB" sz="1900" dirty="0">
                <a:solidFill>
                  <a:srgbClr val="008FC5"/>
                </a:solidFill>
              </a:rPr>
              <a:t>HC and Payroll systems integration </a:t>
            </a:r>
          </a:p>
          <a:p>
            <a:pPr marL="342900" lvl="0" indent="-342900">
              <a:buFont typeface="Symbol" panose="05050102010706020507" pitchFamily="18" charset="2"/>
              <a:buChar char=""/>
            </a:pPr>
            <a:r>
              <a:rPr lang="en-GB" sz="1900" dirty="0">
                <a:solidFill>
                  <a:srgbClr val="008FC5"/>
                </a:solidFill>
              </a:rPr>
              <a:t>Web based proforma payslip salary structure</a:t>
            </a:r>
          </a:p>
          <a:p>
            <a:pPr marL="342900" lvl="0" indent="-342900">
              <a:buFont typeface="Symbol" panose="05050102010706020507" pitchFamily="18" charset="2"/>
              <a:buChar char=""/>
            </a:pPr>
            <a:r>
              <a:rPr lang="en-GB" sz="1900" dirty="0">
                <a:solidFill>
                  <a:srgbClr val="008FC5"/>
                </a:solidFill>
              </a:rPr>
              <a:t>System based organogram</a:t>
            </a:r>
          </a:p>
          <a:p>
            <a:pPr marL="342900" lvl="0" indent="-342900">
              <a:buFont typeface="Symbol" panose="05050102010706020507" pitchFamily="18" charset="2"/>
              <a:buChar char=""/>
            </a:pPr>
            <a:r>
              <a:rPr lang="en-GB" sz="1900" dirty="0">
                <a:solidFill>
                  <a:srgbClr val="008FC5"/>
                </a:solidFill>
              </a:rPr>
              <a:t>System based job families or descriptions</a:t>
            </a:r>
          </a:p>
          <a:p>
            <a:pPr marL="342900" lvl="0" indent="-342900">
              <a:buFont typeface="Symbol" panose="05050102010706020507" pitchFamily="18" charset="2"/>
              <a:buChar char=""/>
            </a:pPr>
            <a:r>
              <a:rPr lang="en-GB" sz="1900" dirty="0">
                <a:solidFill>
                  <a:srgbClr val="008FC5"/>
                </a:solidFill>
              </a:rPr>
              <a:t>System based performance management system</a:t>
            </a:r>
          </a:p>
          <a:p>
            <a:pPr marL="342900" lvl="0" indent="-342900">
              <a:buFont typeface="Symbol" panose="05050102010706020507" pitchFamily="18" charset="2"/>
              <a:buChar char=""/>
            </a:pPr>
            <a:r>
              <a:rPr lang="en-GB" sz="1900" dirty="0">
                <a:solidFill>
                  <a:srgbClr val="008FC5"/>
                </a:solidFill>
              </a:rPr>
              <a:t>Data analytics and monthly reporting</a:t>
            </a:r>
          </a:p>
          <a:p>
            <a:pPr marL="342900" lvl="0" indent="-342900">
              <a:buFont typeface="Symbol" panose="05050102010706020507" pitchFamily="18" charset="2"/>
              <a:buChar char=""/>
            </a:pPr>
            <a:r>
              <a:rPr lang="en-GB" sz="1900" dirty="0">
                <a:solidFill>
                  <a:srgbClr val="008FC5"/>
                </a:solidFill>
              </a:rPr>
              <a:t>System based - HOD staffing review prior to salary processing</a:t>
            </a:r>
          </a:p>
          <a:p>
            <a:pPr marL="342900" lvl="0" indent="-342900">
              <a:buFont typeface="Symbol" panose="05050102010706020507" pitchFamily="18" charset="2"/>
              <a:buChar char=""/>
            </a:pPr>
            <a:r>
              <a:rPr lang="en-GB" sz="1900" dirty="0">
                <a:solidFill>
                  <a:srgbClr val="008FC5"/>
                </a:solidFill>
              </a:rPr>
              <a:t>System billing for enhancement </a:t>
            </a:r>
          </a:p>
          <a:p>
            <a:pPr marL="285750" indent="-285750">
              <a:buFont typeface="Arial" panose="020B0604020202020204" pitchFamily="34" charset="0"/>
              <a:buChar char="•"/>
            </a:pPr>
            <a:endParaRPr lang="en-GB" sz="1600" dirty="0">
              <a:effectLst/>
              <a:latin typeface="Calibri" panose="020F0502020204030204" pitchFamily="34" charset="0"/>
              <a:ea typeface="Calibri" panose="020F0502020204030204" pitchFamily="34" charset="0"/>
            </a:endParaRPr>
          </a:p>
          <a:p>
            <a:r>
              <a:rPr lang="en-ZA" sz="1600" dirty="0">
                <a:effectLst/>
                <a:latin typeface="Aptos" panose="020B0004020202020204" pitchFamily="34" charset="0"/>
                <a:ea typeface="Calibri" panose="020F0502020204030204" pitchFamily="34" charset="0"/>
              </a:rPr>
              <a:t> </a:t>
            </a:r>
            <a:endParaRPr lang="en-GB"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92568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9052FD-6942-71A7-951C-48C210897F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E8CE39-E980-BA57-906E-2D7128420F19}"/>
              </a:ext>
            </a:extLst>
          </p:cNvPr>
          <p:cNvSpPr>
            <a:spLocks noGrp="1"/>
          </p:cNvSpPr>
          <p:nvPr>
            <p:ph type="title"/>
          </p:nvPr>
        </p:nvSpPr>
        <p:spPr>
          <a:xfrm>
            <a:off x="1365584" y="303572"/>
            <a:ext cx="6213227" cy="549329"/>
          </a:xfrm>
        </p:spPr>
        <p:txBody>
          <a:bodyPr>
            <a:noAutofit/>
          </a:bodyPr>
          <a:lstStyle/>
          <a:p>
            <a:pPr algn="ctr"/>
            <a:r>
              <a:rPr lang="en-GB" sz="1800" b="1" dirty="0"/>
              <a:t>Proposed areas of focus and investment by Adapt IT in improving HR management</a:t>
            </a:r>
            <a:br>
              <a:rPr lang="en-US" sz="1800" b="1" dirty="0">
                <a:solidFill>
                  <a:schemeClr val="tx1"/>
                </a:solidFill>
              </a:rPr>
            </a:br>
            <a:endParaRPr lang="en-GB" sz="1800" b="1" dirty="0">
              <a:solidFill>
                <a:schemeClr val="tx1"/>
              </a:solidFill>
            </a:endParaRPr>
          </a:p>
        </p:txBody>
      </p:sp>
      <p:sp>
        <p:nvSpPr>
          <p:cNvPr id="5" name="TextBox 4">
            <a:extLst>
              <a:ext uri="{FF2B5EF4-FFF2-40B4-BE49-F238E27FC236}">
                <a16:creationId xmlns:a16="http://schemas.microsoft.com/office/drawing/2014/main" id="{72C1D15E-0B76-C8B4-9BB2-8B674D70C2EA}"/>
              </a:ext>
            </a:extLst>
          </p:cNvPr>
          <p:cNvSpPr txBox="1"/>
          <p:nvPr/>
        </p:nvSpPr>
        <p:spPr>
          <a:xfrm>
            <a:off x="337930" y="852901"/>
            <a:ext cx="8468139" cy="4739759"/>
          </a:xfrm>
          <a:prstGeom prst="rect">
            <a:avLst/>
          </a:prstGeom>
          <a:noFill/>
        </p:spPr>
        <p:txBody>
          <a:bodyPr wrap="square" rtlCol="0">
            <a:spAutoFit/>
          </a:bodyPr>
          <a:lstStyle/>
          <a:p>
            <a:pPr algn="just"/>
            <a:r>
              <a:rPr lang="en-US" sz="1400" b="1" dirty="0">
                <a:solidFill>
                  <a:srgbClr val="008FC5"/>
                </a:solidFill>
              </a:rPr>
              <a:t>Centralized data</a:t>
            </a:r>
          </a:p>
          <a:p>
            <a:pPr marL="699516" lvl="1" indent="-342900" algn="just">
              <a:buFont typeface="Symbol" panose="05050102010706020507" pitchFamily="18" charset="2"/>
              <a:buChar char=""/>
            </a:pPr>
            <a:r>
              <a:rPr lang="en-US" sz="1400" dirty="0">
                <a:solidFill>
                  <a:srgbClr val="008FC5"/>
                </a:solidFill>
              </a:rPr>
              <a:t>Storing of all employees data in one place, enabling easy access and analysis across different HR functions</a:t>
            </a:r>
          </a:p>
          <a:p>
            <a:pPr lvl="1" algn="just"/>
            <a:endParaRPr lang="en-US" sz="1400" dirty="0">
              <a:solidFill>
                <a:srgbClr val="008FC5"/>
              </a:solidFill>
            </a:endParaRPr>
          </a:p>
          <a:p>
            <a:pPr algn="just"/>
            <a:r>
              <a:rPr lang="en-US" sz="1400" b="1" dirty="0">
                <a:solidFill>
                  <a:srgbClr val="008FC5"/>
                </a:solidFill>
              </a:rPr>
              <a:t>Automation</a:t>
            </a:r>
          </a:p>
          <a:p>
            <a:pPr marL="699516" lvl="1" indent="-342900" algn="just">
              <a:buFont typeface="Symbol" panose="05050102010706020507" pitchFamily="18" charset="2"/>
              <a:buChar char=""/>
            </a:pPr>
            <a:r>
              <a:rPr lang="en-US" sz="1400" dirty="0">
                <a:solidFill>
                  <a:srgbClr val="008FC5"/>
                </a:solidFill>
              </a:rPr>
              <a:t>Automation of routine HR tasks like the employee life cycle from attraction to termination</a:t>
            </a:r>
          </a:p>
          <a:p>
            <a:pPr marL="699516" lvl="1" indent="-342900" algn="just">
              <a:buFont typeface="Symbol" panose="05050102010706020507" pitchFamily="18" charset="2"/>
              <a:buChar char=""/>
            </a:pPr>
            <a:r>
              <a:rPr lang="en-US" sz="1400" dirty="0">
                <a:solidFill>
                  <a:srgbClr val="008FC5"/>
                </a:solidFill>
              </a:rPr>
              <a:t>Also payroll calculations, time tracking, and leave management, freeing up HR staff time etc. </a:t>
            </a:r>
          </a:p>
          <a:p>
            <a:pPr lvl="1" algn="just"/>
            <a:endParaRPr lang="en-US" sz="1400" dirty="0">
              <a:solidFill>
                <a:srgbClr val="008FC5"/>
              </a:solidFill>
            </a:endParaRPr>
          </a:p>
          <a:p>
            <a:pPr algn="just"/>
            <a:r>
              <a:rPr lang="en-US" sz="1400" b="1" dirty="0">
                <a:solidFill>
                  <a:srgbClr val="008FC5"/>
                </a:solidFill>
              </a:rPr>
              <a:t>Improved efficiency</a:t>
            </a:r>
          </a:p>
          <a:p>
            <a:pPr marL="699516" lvl="1" indent="-342900" algn="just">
              <a:buFont typeface="Symbol" panose="05050102010706020507" pitchFamily="18" charset="2"/>
              <a:buChar char=""/>
            </a:pPr>
            <a:r>
              <a:rPr lang="en-US" sz="1400" dirty="0">
                <a:solidFill>
                  <a:srgbClr val="008FC5"/>
                </a:solidFill>
              </a:rPr>
              <a:t>Streamlining of processes by eliminating the need to manually transfer data between different systems. </a:t>
            </a:r>
          </a:p>
          <a:p>
            <a:pPr marL="699516" lvl="1" indent="-342900" algn="just">
              <a:buFont typeface="Symbol" panose="05050102010706020507" pitchFamily="18" charset="2"/>
              <a:buChar char=""/>
            </a:pPr>
            <a:r>
              <a:rPr lang="en-US" sz="1400" dirty="0">
                <a:solidFill>
                  <a:srgbClr val="008FC5"/>
                </a:solidFill>
              </a:rPr>
              <a:t>Reporting capabilities:</a:t>
            </a:r>
          </a:p>
          <a:p>
            <a:pPr marL="699516" lvl="1" indent="-342900" algn="just">
              <a:buFont typeface="Symbol" panose="05050102010706020507" pitchFamily="18" charset="2"/>
              <a:buChar char=""/>
            </a:pPr>
            <a:r>
              <a:rPr lang="en-US" sz="1400" dirty="0">
                <a:solidFill>
                  <a:srgbClr val="008FC5"/>
                </a:solidFill>
              </a:rPr>
              <a:t>Providing robust reporting tools to generate insights and make data-driven decisions </a:t>
            </a:r>
          </a:p>
          <a:p>
            <a:pPr lvl="1" algn="just"/>
            <a:endParaRPr lang="en-US" sz="1400" dirty="0">
              <a:solidFill>
                <a:srgbClr val="008FC5"/>
              </a:solidFill>
            </a:endParaRPr>
          </a:p>
          <a:p>
            <a:pPr algn="just"/>
            <a:r>
              <a:rPr lang="en-US" sz="1400" b="1" dirty="0">
                <a:solidFill>
                  <a:srgbClr val="008FC5"/>
                </a:solidFill>
              </a:rPr>
              <a:t>Employee self-service portal</a:t>
            </a:r>
          </a:p>
          <a:p>
            <a:pPr marL="699516" lvl="1" indent="-342900" algn="just">
              <a:buFont typeface="Symbol" panose="05050102010706020507" pitchFamily="18" charset="2"/>
              <a:buChar char=""/>
            </a:pPr>
            <a:r>
              <a:rPr lang="en-US" sz="1400" dirty="0">
                <a:solidFill>
                  <a:srgbClr val="008FC5"/>
                </a:solidFill>
              </a:rPr>
              <a:t>Allows employees to access their personal information, update details, submit leave requests, and view </a:t>
            </a:r>
            <a:r>
              <a:rPr lang="en-US" sz="1400" dirty="0" err="1">
                <a:solidFill>
                  <a:srgbClr val="008FC5"/>
                </a:solidFill>
              </a:rPr>
              <a:t>payslips</a:t>
            </a:r>
            <a:r>
              <a:rPr lang="en-US" sz="1400" dirty="0">
                <a:solidFill>
                  <a:srgbClr val="008FC5"/>
                </a:solidFill>
              </a:rPr>
              <a:t> etc.</a:t>
            </a:r>
          </a:p>
          <a:p>
            <a:pPr marL="699516" lvl="1" indent="-342900" algn="just">
              <a:buFont typeface="Symbol" panose="05050102010706020507" pitchFamily="18" charset="2"/>
              <a:buChar char=""/>
            </a:pPr>
            <a:endParaRPr lang="en-US" sz="1600" dirty="0">
              <a:solidFill>
                <a:srgbClr val="008FC5"/>
              </a:solidFill>
            </a:endParaRPr>
          </a:p>
          <a:p>
            <a:pPr algn="just"/>
            <a:r>
              <a:rPr lang="en-US" sz="1600" b="1" dirty="0">
                <a:solidFill>
                  <a:srgbClr val="008FC5"/>
                </a:solidFill>
              </a:rPr>
              <a:t>Recruitment management</a:t>
            </a:r>
          </a:p>
          <a:p>
            <a:pPr marL="699516" lvl="1" indent="-342900" algn="just">
              <a:buFont typeface="Symbol" panose="05050102010706020507" pitchFamily="18" charset="2"/>
              <a:buChar char=""/>
            </a:pPr>
            <a:r>
              <a:rPr lang="en-US" sz="1600" dirty="0">
                <a:solidFill>
                  <a:srgbClr val="008FC5"/>
                </a:solidFill>
              </a:rPr>
              <a:t>Tracks job postings, candidate applications, interviews, and onboarding processes </a:t>
            </a:r>
            <a:br>
              <a:rPr lang="en-US" sz="1600" dirty="0">
                <a:solidFill>
                  <a:srgbClr val="008FC5"/>
                </a:solidFill>
              </a:rPr>
            </a:br>
            <a:endParaRPr lang="en-US" sz="1600" dirty="0">
              <a:solidFill>
                <a:srgbClr val="008FC5"/>
              </a:solidFill>
            </a:endParaRPr>
          </a:p>
        </p:txBody>
      </p:sp>
    </p:spTree>
    <p:extLst>
      <p:ext uri="{BB962C8B-B14F-4D97-AF65-F5344CB8AC3E}">
        <p14:creationId xmlns:p14="http://schemas.microsoft.com/office/powerpoint/2010/main" val="2291820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971567-3192-D2DF-F0A6-AE994576BF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343933-E4A9-7256-E405-7558DCDAAEF8}"/>
              </a:ext>
            </a:extLst>
          </p:cNvPr>
          <p:cNvSpPr>
            <a:spLocks noGrp="1"/>
          </p:cNvSpPr>
          <p:nvPr>
            <p:ph type="title"/>
          </p:nvPr>
        </p:nvSpPr>
        <p:spPr>
          <a:xfrm>
            <a:off x="1465945" y="223313"/>
            <a:ext cx="6853023" cy="762649"/>
          </a:xfrm>
        </p:spPr>
        <p:txBody>
          <a:bodyPr>
            <a:normAutofit fontScale="90000"/>
          </a:bodyPr>
          <a:lstStyle/>
          <a:p>
            <a:pPr algn="ctr"/>
            <a:r>
              <a:rPr lang="en-GB" sz="1800" b="1" dirty="0"/>
              <a:t>Proposed areas of focus and investment by Adapt IT in improving HR management</a:t>
            </a:r>
            <a:br>
              <a:rPr lang="en-US" sz="1800" b="1" dirty="0">
                <a:solidFill>
                  <a:schemeClr val="tx1"/>
                </a:solidFill>
              </a:rPr>
            </a:br>
            <a:endParaRPr lang="en-GB" sz="1800" b="1" dirty="0"/>
          </a:p>
        </p:txBody>
      </p:sp>
      <p:sp>
        <p:nvSpPr>
          <p:cNvPr id="3" name="TextBox 2">
            <a:extLst>
              <a:ext uri="{FF2B5EF4-FFF2-40B4-BE49-F238E27FC236}">
                <a16:creationId xmlns:a16="http://schemas.microsoft.com/office/drawing/2014/main" id="{71F78B37-43FB-BC36-A386-B5E94E875EAE}"/>
              </a:ext>
            </a:extLst>
          </p:cNvPr>
          <p:cNvSpPr txBox="1"/>
          <p:nvPr/>
        </p:nvSpPr>
        <p:spPr>
          <a:xfrm>
            <a:off x="591420" y="1208599"/>
            <a:ext cx="7961159" cy="4985980"/>
          </a:xfrm>
          <a:prstGeom prst="rect">
            <a:avLst/>
          </a:prstGeom>
          <a:noFill/>
        </p:spPr>
        <p:txBody>
          <a:bodyPr wrap="square" rtlCol="0">
            <a:spAutoFit/>
          </a:bodyPr>
          <a:lstStyle/>
          <a:p>
            <a:pPr algn="just"/>
            <a:r>
              <a:rPr lang="en-US" sz="1400" b="1" dirty="0">
                <a:solidFill>
                  <a:srgbClr val="008FC5"/>
                </a:solidFill>
              </a:rPr>
              <a:t>Performance management</a:t>
            </a:r>
          </a:p>
          <a:p>
            <a:pPr algn="just"/>
            <a:endParaRPr lang="en-US" sz="1400" b="1" dirty="0">
              <a:solidFill>
                <a:srgbClr val="008FC5"/>
              </a:solidFill>
            </a:endParaRPr>
          </a:p>
          <a:p>
            <a:pPr marL="528066" lvl="1" indent="-171450" algn="just">
              <a:buFont typeface="Arial" panose="020B0604020202020204" pitchFamily="34" charset="0"/>
              <a:buChar char="•"/>
            </a:pPr>
            <a:r>
              <a:rPr lang="en-US" sz="1400" b="1" dirty="0">
                <a:solidFill>
                  <a:srgbClr val="008FC5"/>
                </a:solidFill>
              </a:rPr>
              <a:t> </a:t>
            </a:r>
            <a:r>
              <a:rPr lang="en-US" sz="1400" dirty="0">
                <a:solidFill>
                  <a:srgbClr val="008FC5"/>
                </a:solidFill>
              </a:rPr>
              <a:t>Facilitates performance reviews, goal setting, and employee development plans</a:t>
            </a:r>
          </a:p>
          <a:p>
            <a:pPr lvl="1" algn="just"/>
            <a:endParaRPr lang="en-US" sz="1400" b="1" dirty="0">
              <a:solidFill>
                <a:srgbClr val="008FC5"/>
              </a:solidFill>
            </a:endParaRPr>
          </a:p>
          <a:p>
            <a:r>
              <a:rPr lang="en-US" sz="1400" b="1" dirty="0">
                <a:solidFill>
                  <a:srgbClr val="008FC5"/>
                </a:solidFill>
              </a:rPr>
              <a:t>Training and development</a:t>
            </a:r>
            <a:br>
              <a:rPr lang="en-US" sz="1400" b="1" dirty="0">
                <a:solidFill>
                  <a:srgbClr val="008FC5"/>
                </a:solidFill>
              </a:rPr>
            </a:br>
            <a:endParaRPr lang="en-US" sz="1400" b="1" dirty="0">
              <a:solidFill>
                <a:srgbClr val="008FC5"/>
              </a:solidFill>
            </a:endParaRPr>
          </a:p>
          <a:p>
            <a:pPr marL="528066" lvl="1" indent="-171450">
              <a:buFont typeface="Arial" panose="020B0604020202020204" pitchFamily="34" charset="0"/>
              <a:buChar char="•"/>
            </a:pPr>
            <a:r>
              <a:rPr lang="en-US" sz="1400" dirty="0">
                <a:solidFill>
                  <a:srgbClr val="008FC5"/>
                </a:solidFill>
              </a:rPr>
              <a:t>Manages training </a:t>
            </a:r>
            <a:r>
              <a:rPr lang="en-US" sz="1400" dirty="0" err="1">
                <a:solidFill>
                  <a:srgbClr val="008FC5"/>
                </a:solidFill>
              </a:rPr>
              <a:t>programmes</a:t>
            </a:r>
            <a:r>
              <a:rPr lang="en-US" sz="1400" dirty="0">
                <a:solidFill>
                  <a:srgbClr val="008FC5"/>
                </a:solidFill>
              </a:rPr>
              <a:t>, tracks employee competencies, and records training completion </a:t>
            </a:r>
          </a:p>
          <a:p>
            <a:pPr algn="just"/>
            <a:endParaRPr lang="en-US" sz="1400" b="1" dirty="0">
              <a:solidFill>
                <a:srgbClr val="008FC5"/>
              </a:solidFill>
            </a:endParaRPr>
          </a:p>
          <a:p>
            <a:r>
              <a:rPr lang="en-US" sz="1400" b="1" dirty="0">
                <a:solidFill>
                  <a:srgbClr val="008FC5"/>
                </a:solidFill>
              </a:rPr>
              <a:t>Payroll processing</a:t>
            </a:r>
            <a:br>
              <a:rPr lang="en-US" sz="1400" b="1" dirty="0">
                <a:solidFill>
                  <a:srgbClr val="008FC5"/>
                </a:solidFill>
              </a:rPr>
            </a:br>
            <a:endParaRPr lang="en-US" sz="1400" b="1" dirty="0">
              <a:solidFill>
                <a:srgbClr val="008FC5"/>
              </a:solidFill>
            </a:endParaRPr>
          </a:p>
          <a:p>
            <a:pPr marL="528066" lvl="1" indent="-171450">
              <a:buFont typeface="Arial" panose="020B0604020202020204" pitchFamily="34" charset="0"/>
              <a:buChar char="•"/>
            </a:pPr>
            <a:r>
              <a:rPr lang="en-US" sz="1400" dirty="0">
                <a:solidFill>
                  <a:srgbClr val="008FC5"/>
                </a:solidFill>
              </a:rPr>
              <a:t>Calculates and processes payroll, including deductions and taxes </a:t>
            </a:r>
          </a:p>
          <a:p>
            <a:pPr marL="285750" indent="-285750" algn="just">
              <a:buFont typeface="Arial" panose="020B0604020202020204" pitchFamily="34" charset="0"/>
              <a:buChar char="•"/>
            </a:pPr>
            <a:endParaRPr lang="en-US" sz="1400" b="1" dirty="0">
              <a:solidFill>
                <a:srgbClr val="008FC5"/>
              </a:solidFill>
            </a:endParaRPr>
          </a:p>
          <a:p>
            <a:pPr algn="just"/>
            <a:r>
              <a:rPr lang="en-US" sz="1400" b="1" dirty="0">
                <a:solidFill>
                  <a:srgbClr val="008FC5"/>
                </a:solidFill>
              </a:rPr>
              <a:t>HR Dashboards</a:t>
            </a:r>
          </a:p>
          <a:p>
            <a:pPr algn="just"/>
            <a:endParaRPr lang="en-US" sz="1400" b="1" dirty="0">
              <a:solidFill>
                <a:srgbClr val="008FC5"/>
              </a:solidFill>
            </a:endParaRPr>
          </a:p>
          <a:p>
            <a:pPr marL="528066" lvl="1" indent="-171450" algn="just">
              <a:buFont typeface="Arial" panose="020B0604020202020204" pitchFamily="34" charset="0"/>
              <a:buChar char="•"/>
            </a:pPr>
            <a:r>
              <a:rPr lang="en-US" sz="1400" dirty="0">
                <a:solidFill>
                  <a:srgbClr val="008FC5"/>
                </a:solidFill>
              </a:rPr>
              <a:t>Having HR dashboards and alerts reduces the time trouble shooting where a problem is because the system is active and driven by rules</a:t>
            </a:r>
          </a:p>
          <a:p>
            <a:pPr marL="642366" lvl="1"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GB" sz="1600" dirty="0"/>
          </a:p>
          <a:p>
            <a:endParaRPr lang="en-ZA" sz="1600" dirty="0">
              <a:latin typeface="Arial" panose="020B0604020202020204" pitchFamily="34" charset="0"/>
              <a:ea typeface="Calibri" panose="020F0502020204030204" pitchFamily="34" charset="0"/>
            </a:endParaRPr>
          </a:p>
          <a:p>
            <a:endParaRPr lang="en-ZA" sz="1600" dirty="0">
              <a:effectLst/>
              <a:latin typeface="Arial" panose="020B0604020202020204" pitchFamily="34" charset="0"/>
              <a:ea typeface="Calibri" panose="020F0502020204030204" pitchFamily="34" charset="0"/>
            </a:endParaRPr>
          </a:p>
          <a:p>
            <a:endParaRPr lang="en-ZA" sz="1600" dirty="0">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326144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1BF45-820C-4A8A-3B23-8CE8C6D839AD}"/>
              </a:ext>
            </a:extLst>
          </p:cNvPr>
          <p:cNvSpPr>
            <a:spLocks noGrp="1"/>
          </p:cNvSpPr>
          <p:nvPr>
            <p:ph type="ctrTitle"/>
          </p:nvPr>
        </p:nvSpPr>
        <p:spPr/>
        <p:txBody>
          <a:bodyPr>
            <a:normAutofit fontScale="90000"/>
          </a:bodyPr>
          <a:lstStyle/>
          <a:p>
            <a:br>
              <a:rPr lang="en-US" dirty="0"/>
            </a:br>
            <a:br>
              <a:rPr lang="en-US" dirty="0"/>
            </a:br>
            <a:br>
              <a:rPr lang="en-US" dirty="0"/>
            </a:br>
            <a:br>
              <a:rPr lang="en-US" dirty="0"/>
            </a:br>
            <a:br>
              <a:rPr lang="en-US" dirty="0"/>
            </a:br>
            <a:endParaRPr lang="en-GB" dirty="0"/>
          </a:p>
        </p:txBody>
      </p:sp>
      <p:sp>
        <p:nvSpPr>
          <p:cNvPr id="3" name="Subtitle 2">
            <a:extLst>
              <a:ext uri="{FF2B5EF4-FFF2-40B4-BE49-F238E27FC236}">
                <a16:creationId xmlns:a16="http://schemas.microsoft.com/office/drawing/2014/main" id="{0991401E-1DFD-C576-08BF-3EB7548826D3}"/>
              </a:ext>
            </a:extLst>
          </p:cNvPr>
          <p:cNvSpPr>
            <a:spLocks noGrp="1"/>
          </p:cNvSpPr>
          <p:nvPr>
            <p:ph type="subTitle" idx="1"/>
          </p:nvPr>
        </p:nvSpPr>
        <p:spPr>
          <a:xfrm>
            <a:off x="509953" y="1184745"/>
            <a:ext cx="7756158" cy="4247680"/>
          </a:xfrm>
        </p:spPr>
        <p:txBody>
          <a:bodyPr>
            <a:normAutofit/>
          </a:bodyPr>
          <a:lstStyle/>
          <a:p>
            <a:pPr algn="just" defTabSz="713232"/>
            <a:r>
              <a:rPr lang="en-US" sz="1200" b="1" dirty="0">
                <a:solidFill>
                  <a:srgbClr val="008FC5"/>
                </a:solidFill>
              </a:rPr>
              <a:t>Definition of an Integrated system in this context</a:t>
            </a:r>
          </a:p>
          <a:p>
            <a:pPr algn="just" defTabSz="713232"/>
            <a:r>
              <a:rPr lang="en-US" sz="1200" i="1" dirty="0">
                <a:solidFill>
                  <a:srgbClr val="008FC5"/>
                </a:solidFill>
              </a:rPr>
              <a:t>An "integrated HR information system" refers to a software platform that combines all aspects of human resource management functions (the Lifecycle of an employee) like recruitment, payroll, performance tracking, employee data, and benefits into one system, allowing for seamless data flow and streamlined processes across the entire HR department, eliminating the need for separate applications and minimizing data redundancy; essentially, it centralizes all HR information in a single, accessible location. </a:t>
            </a:r>
          </a:p>
          <a:p>
            <a:pPr algn="just" defTabSz="713232"/>
            <a:endParaRPr lang="en-US" sz="1200" b="1" dirty="0">
              <a:solidFill>
                <a:srgbClr val="008FC5"/>
              </a:solidFill>
            </a:endParaRPr>
          </a:p>
          <a:p>
            <a:endParaRPr lang="en-US" dirty="0"/>
          </a:p>
          <a:p>
            <a:endParaRPr lang="en-GB" dirty="0"/>
          </a:p>
        </p:txBody>
      </p:sp>
      <p:sp>
        <p:nvSpPr>
          <p:cNvPr id="5" name="TextBox 4">
            <a:extLst>
              <a:ext uri="{FF2B5EF4-FFF2-40B4-BE49-F238E27FC236}">
                <a16:creationId xmlns:a16="http://schemas.microsoft.com/office/drawing/2014/main" id="{1388F53F-BE7D-0289-1A80-0F13E918FA52}"/>
              </a:ext>
            </a:extLst>
          </p:cNvPr>
          <p:cNvSpPr txBox="1"/>
          <p:nvPr/>
        </p:nvSpPr>
        <p:spPr>
          <a:xfrm>
            <a:off x="1439186" y="351668"/>
            <a:ext cx="5406887" cy="584775"/>
          </a:xfrm>
          <a:prstGeom prst="rect">
            <a:avLst/>
          </a:prstGeom>
          <a:noFill/>
        </p:spPr>
        <p:txBody>
          <a:bodyPr wrap="square" rtlCol="0">
            <a:spAutoFit/>
          </a:bodyPr>
          <a:lstStyle/>
          <a:p>
            <a:pPr algn="ctr"/>
            <a:r>
              <a:rPr lang="en-GB" sz="1600" b="1" dirty="0">
                <a:solidFill>
                  <a:schemeClr val="accent1"/>
                </a:solidFill>
                <a:latin typeface="+mj-lt"/>
                <a:ea typeface="+mj-ea"/>
                <a:cs typeface="Arial" panose="020B0604020202020204" pitchFamily="34" charset="0"/>
              </a:rPr>
              <a:t>Proposed areas of focus and investment by Adapt IT in improving HR management</a:t>
            </a:r>
            <a:endParaRPr lang="en-US" sz="1600" b="1" dirty="0">
              <a:solidFill>
                <a:schemeClr val="accent1"/>
              </a:solidFill>
              <a:latin typeface="+mj-lt"/>
              <a:ea typeface="+mj-ea"/>
              <a:cs typeface="Arial" panose="020B0604020202020204" pitchFamily="34" charset="0"/>
            </a:endParaRPr>
          </a:p>
        </p:txBody>
      </p:sp>
      <p:pic>
        <p:nvPicPr>
          <p:cNvPr id="9" name="Picture 8">
            <a:extLst>
              <a:ext uri="{FF2B5EF4-FFF2-40B4-BE49-F238E27FC236}">
                <a16:creationId xmlns:a16="http://schemas.microsoft.com/office/drawing/2014/main" id="{D28D2E85-0E29-4FDA-71C8-BBF425A365CB}"/>
              </a:ext>
            </a:extLst>
          </p:cNvPr>
          <p:cNvPicPr>
            <a:picLocks noChangeAspect="1"/>
          </p:cNvPicPr>
          <p:nvPr/>
        </p:nvPicPr>
        <p:blipFill>
          <a:blip r:embed="rId2"/>
          <a:stretch>
            <a:fillRect/>
          </a:stretch>
        </p:blipFill>
        <p:spPr>
          <a:xfrm>
            <a:off x="733192" y="2481163"/>
            <a:ext cx="7309679" cy="2636035"/>
          </a:xfrm>
          <a:prstGeom prst="rect">
            <a:avLst/>
          </a:prstGeom>
        </p:spPr>
      </p:pic>
    </p:spTree>
    <p:extLst>
      <p:ext uri="{BB962C8B-B14F-4D97-AF65-F5344CB8AC3E}">
        <p14:creationId xmlns:p14="http://schemas.microsoft.com/office/powerpoint/2010/main" val="3761425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1BF45-820C-4A8A-3B23-8CE8C6D839AD}"/>
              </a:ext>
            </a:extLst>
          </p:cNvPr>
          <p:cNvSpPr>
            <a:spLocks noGrp="1"/>
          </p:cNvSpPr>
          <p:nvPr>
            <p:ph type="ctrTitle"/>
          </p:nvPr>
        </p:nvSpPr>
        <p:spPr/>
        <p:txBody>
          <a:bodyPr>
            <a:normAutofit fontScale="90000"/>
          </a:bodyPr>
          <a:lstStyle/>
          <a:p>
            <a:br>
              <a:rPr lang="en-US" dirty="0"/>
            </a:br>
            <a:br>
              <a:rPr lang="en-US" dirty="0"/>
            </a:br>
            <a:br>
              <a:rPr lang="en-US" dirty="0"/>
            </a:br>
            <a:br>
              <a:rPr lang="en-US" dirty="0"/>
            </a:br>
            <a:br>
              <a:rPr lang="en-US" dirty="0"/>
            </a:br>
            <a:endParaRPr lang="en-GB" dirty="0"/>
          </a:p>
        </p:txBody>
      </p:sp>
      <p:sp>
        <p:nvSpPr>
          <p:cNvPr id="3" name="Subtitle 2">
            <a:extLst>
              <a:ext uri="{FF2B5EF4-FFF2-40B4-BE49-F238E27FC236}">
                <a16:creationId xmlns:a16="http://schemas.microsoft.com/office/drawing/2014/main" id="{0991401E-1DFD-C576-08BF-3EB7548826D3}"/>
              </a:ext>
            </a:extLst>
          </p:cNvPr>
          <p:cNvSpPr>
            <a:spLocks noGrp="1"/>
          </p:cNvSpPr>
          <p:nvPr>
            <p:ph type="subTitle" idx="1"/>
          </p:nvPr>
        </p:nvSpPr>
        <p:spPr>
          <a:xfrm>
            <a:off x="509953" y="1017767"/>
            <a:ext cx="7756158" cy="4414657"/>
          </a:xfrm>
        </p:spPr>
        <p:txBody>
          <a:bodyPr>
            <a:normAutofit/>
          </a:bodyPr>
          <a:lstStyle/>
          <a:p>
            <a:pPr algn="ctr"/>
            <a:r>
              <a:rPr lang="en-US" sz="2000" b="1" i="1" dirty="0">
                <a:solidFill>
                  <a:srgbClr val="008FC5"/>
                </a:solidFill>
              </a:rPr>
              <a:t>“Technology is not only a tool for innovation but also a platform for partnerships that drive greater efficiency and empower people to do their best work." – Satya Nadella CEO Microsoft</a:t>
            </a:r>
          </a:p>
          <a:p>
            <a:pPr algn="ctr"/>
            <a:endParaRPr lang="en-US" sz="2000" b="1" i="1" dirty="0">
              <a:solidFill>
                <a:srgbClr val="008FC5"/>
              </a:solidFill>
            </a:endParaRPr>
          </a:p>
          <a:p>
            <a:pPr algn="ctr"/>
            <a:r>
              <a:rPr lang="en-US" sz="2000" dirty="0"/>
              <a:t>"</a:t>
            </a:r>
            <a:r>
              <a:rPr lang="en-US" sz="2000" b="1" i="1" dirty="0">
                <a:solidFill>
                  <a:srgbClr val="008FC5"/>
                </a:solidFill>
              </a:rPr>
              <a:t>Leadership is not about being in charge. It’s about taking care of those in your charge. Humility is the key to unlocking the potential in others and driving the success of a business." Simon Sinek</a:t>
            </a:r>
          </a:p>
          <a:p>
            <a:pPr algn="ctr"/>
            <a:endParaRPr lang="en-US" sz="2000" b="1" i="1" dirty="0">
              <a:solidFill>
                <a:srgbClr val="008FC5"/>
              </a:solidFill>
            </a:endParaRPr>
          </a:p>
          <a:p>
            <a:pPr algn="ctr"/>
            <a:r>
              <a:rPr lang="en-US" sz="2000" dirty="0">
                <a:solidFill>
                  <a:srgbClr val="008FC5"/>
                </a:solidFill>
              </a:rPr>
              <a:t>Thank you – </a:t>
            </a:r>
            <a:r>
              <a:rPr lang="en-US" sz="2000" dirty="0" err="1">
                <a:solidFill>
                  <a:srgbClr val="008FC5"/>
                </a:solidFill>
              </a:rPr>
              <a:t>Enkosi</a:t>
            </a:r>
            <a:r>
              <a:rPr lang="en-US" sz="2000" dirty="0">
                <a:solidFill>
                  <a:srgbClr val="008FC5"/>
                </a:solidFill>
              </a:rPr>
              <a:t> - </a:t>
            </a:r>
            <a:r>
              <a:rPr lang="en-US" sz="2000" dirty="0" err="1">
                <a:solidFill>
                  <a:srgbClr val="008FC5"/>
                </a:solidFill>
              </a:rPr>
              <a:t>Dankie</a:t>
            </a:r>
            <a:endParaRPr lang="en-US" sz="2000" dirty="0">
              <a:solidFill>
                <a:srgbClr val="008FC5"/>
              </a:solidFill>
            </a:endParaRPr>
          </a:p>
        </p:txBody>
      </p:sp>
    </p:spTree>
    <p:extLst>
      <p:ext uri="{BB962C8B-B14F-4D97-AF65-F5344CB8AC3E}">
        <p14:creationId xmlns:p14="http://schemas.microsoft.com/office/powerpoint/2010/main" val="2117055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6F1CA-3CA9-89C0-7F37-A339CE8A7D60}"/>
              </a:ext>
            </a:extLst>
          </p:cNvPr>
          <p:cNvSpPr>
            <a:spLocks noGrp="1"/>
          </p:cNvSpPr>
          <p:nvPr>
            <p:ph type="title"/>
          </p:nvPr>
        </p:nvSpPr>
        <p:spPr>
          <a:xfrm>
            <a:off x="1594168" y="520669"/>
            <a:ext cx="7822080" cy="497098"/>
          </a:xfrm>
        </p:spPr>
        <p:txBody>
          <a:bodyPr>
            <a:normAutofit fontScale="90000"/>
          </a:bodyPr>
          <a:lstStyle/>
          <a:p>
            <a:r>
              <a:rPr lang="en-US" dirty="0"/>
              <a:t>Presentation Overview</a:t>
            </a:r>
            <a:br>
              <a:rPr lang="en-US" dirty="0"/>
            </a:br>
            <a:br>
              <a:rPr lang="en-US" dirty="0"/>
            </a:br>
            <a:endParaRPr lang="en-GB" dirty="0"/>
          </a:p>
        </p:txBody>
      </p:sp>
      <p:sp>
        <p:nvSpPr>
          <p:cNvPr id="4" name="TextBox 3">
            <a:extLst>
              <a:ext uri="{FF2B5EF4-FFF2-40B4-BE49-F238E27FC236}">
                <a16:creationId xmlns:a16="http://schemas.microsoft.com/office/drawing/2014/main" id="{07544945-CACD-477B-8F5A-212BE25BBDA0}"/>
              </a:ext>
            </a:extLst>
          </p:cNvPr>
          <p:cNvSpPr txBox="1"/>
          <p:nvPr/>
        </p:nvSpPr>
        <p:spPr>
          <a:xfrm>
            <a:off x="882596" y="1327868"/>
            <a:ext cx="7108466" cy="3663182"/>
          </a:xfrm>
          <a:prstGeom prst="rect">
            <a:avLst/>
          </a:prstGeom>
          <a:noFill/>
        </p:spPr>
        <p:txBody>
          <a:bodyPr wrap="square" rtlCol="0">
            <a:spAutoFit/>
          </a:bodyPr>
          <a:lstStyle/>
          <a:p>
            <a:pPr marL="285750" indent="-285750" algn="just">
              <a:buFont typeface="Wingdings" panose="05000000000000000000" pitchFamily="2" charset="2"/>
              <a:buChar char="q"/>
            </a:pPr>
            <a:r>
              <a:rPr lang="en-US" sz="2000" i="1" dirty="0">
                <a:solidFill>
                  <a:srgbClr val="008FC5"/>
                </a:solidFill>
              </a:rPr>
              <a:t>Reflection on CPUT Strategy, Vision and Mission</a:t>
            </a:r>
          </a:p>
          <a:p>
            <a:pPr marL="285750" indent="-285750" algn="just">
              <a:buFont typeface="Wingdings" panose="05000000000000000000" pitchFamily="2" charset="2"/>
              <a:buChar char="q"/>
            </a:pPr>
            <a:endParaRPr lang="en-US" sz="2000" i="1" dirty="0">
              <a:solidFill>
                <a:srgbClr val="008FC5"/>
              </a:solidFill>
            </a:endParaRPr>
          </a:p>
          <a:p>
            <a:pPr marL="285750" indent="-285750" algn="just">
              <a:buFont typeface="Wingdings" panose="05000000000000000000" pitchFamily="2" charset="2"/>
              <a:buChar char="q"/>
            </a:pPr>
            <a:r>
              <a:rPr lang="en-US" sz="2000" i="1" dirty="0">
                <a:solidFill>
                  <a:srgbClr val="008FC5"/>
                </a:solidFill>
              </a:rPr>
              <a:t>Human Capital Vision and Mission</a:t>
            </a:r>
          </a:p>
          <a:p>
            <a:pPr marL="285750" indent="-285750" algn="just">
              <a:buFont typeface="Wingdings" panose="05000000000000000000" pitchFamily="2" charset="2"/>
              <a:buChar char="q"/>
            </a:pPr>
            <a:endParaRPr lang="en-US" sz="2000" i="1" dirty="0">
              <a:solidFill>
                <a:srgbClr val="008FC5"/>
              </a:solidFill>
            </a:endParaRPr>
          </a:p>
          <a:p>
            <a:pPr marL="285750" indent="-285750" algn="just">
              <a:buFont typeface="Wingdings" panose="05000000000000000000" pitchFamily="2" charset="2"/>
              <a:buChar char="q"/>
            </a:pPr>
            <a:r>
              <a:rPr lang="en-GB" sz="2000" i="1" dirty="0">
                <a:solidFill>
                  <a:srgbClr val="008FC5"/>
                </a:solidFill>
              </a:rPr>
              <a:t>Challenges experienced in executing the HC strategy and processes, (emphasis on support systems, including ITS Integrator, </a:t>
            </a:r>
          </a:p>
          <a:p>
            <a:pPr marL="285750" indent="-285750" algn="just">
              <a:buFont typeface="Wingdings" panose="05000000000000000000" pitchFamily="2" charset="2"/>
              <a:buChar char="q"/>
            </a:pPr>
            <a:endParaRPr lang="en-GB" sz="2000" i="1" dirty="0">
              <a:solidFill>
                <a:srgbClr val="008FC5"/>
              </a:solidFill>
            </a:endParaRPr>
          </a:p>
          <a:p>
            <a:pPr marL="285750" indent="-285750" algn="just">
              <a:buFont typeface="Wingdings" panose="05000000000000000000" pitchFamily="2" charset="2"/>
              <a:buChar char="q"/>
            </a:pPr>
            <a:r>
              <a:rPr lang="en-GB" sz="2000" i="1" dirty="0">
                <a:solidFill>
                  <a:srgbClr val="008FC5"/>
                </a:solidFill>
              </a:rPr>
              <a:t>Proposed areas of focus and investment by Adapt IT in improving HR management</a:t>
            </a:r>
            <a:endParaRPr lang="en-US" sz="2000" i="1" dirty="0">
              <a:solidFill>
                <a:srgbClr val="008FC5"/>
              </a:solidFill>
            </a:endParaRPr>
          </a:p>
          <a:p>
            <a:pPr marL="285750" indent="-285750">
              <a:buFont typeface="Wingdings" panose="05000000000000000000" pitchFamily="2" charset="2"/>
              <a:buChar char="q"/>
            </a:pPr>
            <a:endParaRPr lang="en-US" sz="1800" dirty="0"/>
          </a:p>
          <a:p>
            <a:pPr marL="285750" indent="-285750">
              <a:buFont typeface="Wingdings" panose="05000000000000000000" pitchFamily="2" charset="2"/>
              <a:buChar char="q"/>
            </a:pPr>
            <a:endParaRPr lang="en-GB" dirty="0"/>
          </a:p>
        </p:txBody>
      </p:sp>
    </p:spTree>
    <p:extLst>
      <p:ext uri="{BB962C8B-B14F-4D97-AF65-F5344CB8AC3E}">
        <p14:creationId xmlns:p14="http://schemas.microsoft.com/office/powerpoint/2010/main" val="2510530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6619AF-EA67-4679-DE03-2B548FACCAF5}"/>
              </a:ext>
            </a:extLst>
          </p:cNvPr>
          <p:cNvSpPr>
            <a:spLocks noGrp="1"/>
          </p:cNvSpPr>
          <p:nvPr>
            <p:ph type="ctrTitle"/>
          </p:nvPr>
        </p:nvSpPr>
        <p:spPr/>
        <p:txBody>
          <a:bodyPr>
            <a:noAutofit/>
          </a:bodyPr>
          <a:lstStyle/>
          <a:p>
            <a:r>
              <a:rPr lang="en-ZA" sz="3200" dirty="0">
                <a:solidFill>
                  <a:srgbClr val="008FC5"/>
                </a:solidFill>
              </a:rPr>
              <a:t>Introduction</a:t>
            </a:r>
          </a:p>
        </p:txBody>
      </p:sp>
      <p:sp>
        <p:nvSpPr>
          <p:cNvPr id="5" name="Subtitle 11">
            <a:extLst>
              <a:ext uri="{FF2B5EF4-FFF2-40B4-BE49-F238E27FC236}">
                <a16:creationId xmlns:a16="http://schemas.microsoft.com/office/drawing/2014/main" id="{4A9C0A05-9E9D-9134-A016-C87C538505DE}"/>
              </a:ext>
            </a:extLst>
          </p:cNvPr>
          <p:cNvSpPr>
            <a:spLocks noGrp="1"/>
          </p:cNvSpPr>
          <p:nvPr>
            <p:ph type="subTitle" idx="1"/>
          </p:nvPr>
        </p:nvSpPr>
        <p:spPr>
          <a:xfrm>
            <a:off x="534988" y="838200"/>
            <a:ext cx="7756158" cy="4351432"/>
          </a:xfrm>
        </p:spPr>
        <p:txBody>
          <a:bodyPr>
            <a:normAutofit fontScale="92500" lnSpcReduction="10000"/>
          </a:bodyPr>
          <a:lstStyle/>
          <a:p>
            <a:pPr algn="just">
              <a:buFont typeface="Wingdings" panose="05000000000000000000" pitchFamily="2" charset="2"/>
              <a:buChar char="Ø"/>
            </a:pPr>
            <a:r>
              <a:rPr lang="en-US" sz="2000" b="0" dirty="0">
                <a:solidFill>
                  <a:srgbClr val="008FC5"/>
                </a:solidFill>
              </a:rPr>
              <a:t>This presentation explores the core reasons for the under </a:t>
            </a:r>
            <a:r>
              <a:rPr lang="en-US" sz="2000" b="0" dirty="0" err="1">
                <a:solidFill>
                  <a:srgbClr val="008FC5"/>
                </a:solidFill>
              </a:rPr>
              <a:t>utilisation</a:t>
            </a:r>
            <a:r>
              <a:rPr lang="en-US" sz="2000" b="0" dirty="0">
                <a:solidFill>
                  <a:srgbClr val="008FC5"/>
                </a:solidFill>
              </a:rPr>
              <a:t> of the ITS Integrator system, as well as defining a high-impact </a:t>
            </a:r>
            <a:r>
              <a:rPr lang="en-US" sz="2000" b="0" dirty="0" err="1">
                <a:solidFill>
                  <a:srgbClr val="008FC5"/>
                </a:solidFill>
              </a:rPr>
              <a:t>programme</a:t>
            </a:r>
            <a:r>
              <a:rPr lang="en-US" sz="2000" b="0" dirty="0">
                <a:solidFill>
                  <a:srgbClr val="008FC5"/>
                </a:solidFill>
              </a:rPr>
              <a:t> for unlocking the possible bottlenecks by reflecting on the CPUT institutional strategy, and how HR is supposed to support that strategy;  </a:t>
            </a:r>
          </a:p>
          <a:p>
            <a:pPr marL="0" indent="0" algn="just">
              <a:buNone/>
            </a:pPr>
            <a:endParaRPr lang="en-US" sz="2000" b="0" dirty="0">
              <a:solidFill>
                <a:srgbClr val="008FC5"/>
              </a:solidFill>
            </a:endParaRPr>
          </a:p>
          <a:p>
            <a:pPr algn="just">
              <a:buFont typeface="Wingdings" panose="05000000000000000000" pitchFamily="2" charset="2"/>
              <a:buChar char="Ø"/>
            </a:pPr>
            <a:r>
              <a:rPr lang="en-US" sz="2000" b="0" dirty="0">
                <a:solidFill>
                  <a:srgbClr val="008FC5"/>
                </a:solidFill>
              </a:rPr>
              <a:t>This will be done by :</a:t>
            </a:r>
          </a:p>
          <a:p>
            <a:pPr algn="just">
              <a:buFont typeface="Wingdings" panose="05000000000000000000" pitchFamily="2" charset="2"/>
              <a:buChar char="Ø"/>
            </a:pPr>
            <a:endParaRPr lang="en-US" sz="2000" b="0" dirty="0">
              <a:solidFill>
                <a:srgbClr val="008FC5"/>
              </a:solidFill>
            </a:endParaRPr>
          </a:p>
          <a:p>
            <a:pPr algn="just">
              <a:buFont typeface="Wingdings" panose="05000000000000000000" pitchFamily="2" charset="2"/>
              <a:buChar char="ü"/>
            </a:pPr>
            <a:r>
              <a:rPr lang="en-US" sz="2000" b="0" dirty="0">
                <a:solidFill>
                  <a:srgbClr val="008FC5"/>
                </a:solidFill>
              </a:rPr>
              <a:t>exploring the  challenges experienced in executing the HR strategy and processes, </a:t>
            </a:r>
          </a:p>
          <a:p>
            <a:pPr algn="just">
              <a:buFont typeface="Wingdings" panose="05000000000000000000" pitchFamily="2" charset="2"/>
              <a:buChar char="ü"/>
            </a:pPr>
            <a:r>
              <a:rPr lang="en-US" sz="2000" b="0" dirty="0">
                <a:solidFill>
                  <a:srgbClr val="008FC5"/>
                </a:solidFill>
              </a:rPr>
              <a:t>with an emphasis on support systems, including ITS Integrator, in line with the objectives and outcomes of the White Space </a:t>
            </a:r>
            <a:r>
              <a:rPr lang="en-US" sz="2000" b="0" dirty="0" err="1">
                <a:solidFill>
                  <a:srgbClr val="008FC5"/>
                </a:solidFill>
              </a:rPr>
              <a:t>Programme</a:t>
            </a:r>
            <a:r>
              <a:rPr lang="en-US" sz="2000" b="0" dirty="0">
                <a:solidFill>
                  <a:srgbClr val="008FC5"/>
                </a:solidFill>
              </a:rPr>
              <a:t> </a:t>
            </a:r>
          </a:p>
          <a:p>
            <a:pPr algn="just">
              <a:buFont typeface="Wingdings" panose="05000000000000000000" pitchFamily="2" charset="2"/>
              <a:buChar char="ü"/>
            </a:pPr>
            <a:r>
              <a:rPr lang="en-US" sz="2000" b="0" dirty="0">
                <a:solidFill>
                  <a:srgbClr val="008FC5"/>
                </a:solidFill>
              </a:rPr>
              <a:t>proposing areas of focus and investment by Adapt IT in improving HR management.</a:t>
            </a:r>
            <a:endParaRPr lang="en-GB" sz="2000" b="0" dirty="0">
              <a:solidFill>
                <a:srgbClr val="008FC5"/>
              </a:solidFill>
            </a:endParaRPr>
          </a:p>
          <a:p>
            <a:pPr marL="0" indent="0">
              <a:lnSpc>
                <a:spcPct val="150000"/>
              </a:lnSpc>
              <a:buNone/>
            </a:pPr>
            <a:endParaRPr lang="en-US" sz="1400" b="0" i="1" dirty="0">
              <a:solidFill>
                <a:srgbClr val="008FC5"/>
              </a:solidFill>
            </a:endParaRPr>
          </a:p>
        </p:txBody>
      </p:sp>
    </p:spTree>
    <p:extLst>
      <p:ext uri="{BB962C8B-B14F-4D97-AF65-F5344CB8AC3E}">
        <p14:creationId xmlns:p14="http://schemas.microsoft.com/office/powerpoint/2010/main" val="3394243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6F1CA-3CA9-89C0-7F37-A339CE8A7D60}"/>
              </a:ext>
            </a:extLst>
          </p:cNvPr>
          <p:cNvSpPr>
            <a:spLocks noGrp="1"/>
          </p:cNvSpPr>
          <p:nvPr>
            <p:ph type="title"/>
          </p:nvPr>
        </p:nvSpPr>
        <p:spPr>
          <a:xfrm>
            <a:off x="1586218" y="425253"/>
            <a:ext cx="7822080" cy="600465"/>
          </a:xfrm>
        </p:spPr>
        <p:txBody>
          <a:bodyPr>
            <a:normAutofit/>
          </a:bodyPr>
          <a:lstStyle/>
          <a:p>
            <a:r>
              <a:rPr lang="en-US" sz="2400" b="1" dirty="0"/>
              <a:t>CPUT Strategy,  Vision 2030 and Mission</a:t>
            </a:r>
            <a:endParaRPr lang="en-GB" sz="2400" b="1" dirty="0"/>
          </a:p>
        </p:txBody>
      </p:sp>
      <p:sp>
        <p:nvSpPr>
          <p:cNvPr id="4" name="TextBox 3">
            <a:extLst>
              <a:ext uri="{FF2B5EF4-FFF2-40B4-BE49-F238E27FC236}">
                <a16:creationId xmlns:a16="http://schemas.microsoft.com/office/drawing/2014/main" id="{2260489A-8392-E196-506B-22B0232BD951}"/>
              </a:ext>
            </a:extLst>
          </p:cNvPr>
          <p:cNvSpPr txBox="1"/>
          <p:nvPr/>
        </p:nvSpPr>
        <p:spPr>
          <a:xfrm>
            <a:off x="540690" y="1073426"/>
            <a:ext cx="7943352" cy="4571764"/>
          </a:xfrm>
          <a:prstGeom prst="rect">
            <a:avLst/>
          </a:prstGeom>
          <a:noFill/>
        </p:spPr>
        <p:txBody>
          <a:bodyPr wrap="square" rtlCol="0">
            <a:spAutoFit/>
          </a:bodyPr>
          <a:lstStyle/>
          <a:p>
            <a:pPr algn="just"/>
            <a:r>
              <a:rPr lang="en-US" sz="1600" b="1" dirty="0"/>
              <a:t>CPUT Vision </a:t>
            </a:r>
          </a:p>
          <a:p>
            <a:pPr algn="just"/>
            <a:endParaRPr lang="en-US" dirty="0"/>
          </a:p>
          <a:p>
            <a:pPr algn="just"/>
            <a:r>
              <a:rPr lang="en-GB" sz="1900" dirty="0">
                <a:solidFill>
                  <a:srgbClr val="008FC5"/>
                </a:solidFill>
              </a:rPr>
              <a:t>One Smart University – “To </a:t>
            </a:r>
            <a:r>
              <a:rPr lang="en-US" sz="1900" dirty="0">
                <a:solidFill>
                  <a:srgbClr val="008FC5"/>
                </a:solidFill>
              </a:rPr>
              <a:t>be at the heart of technology education and innovation in Africa”</a:t>
            </a:r>
            <a:endParaRPr lang="en-GB" sz="1900" dirty="0">
              <a:solidFill>
                <a:srgbClr val="008FC5"/>
              </a:solidFill>
            </a:endParaRPr>
          </a:p>
          <a:p>
            <a:pPr algn="just"/>
            <a:endParaRPr lang="en-GB" sz="1900" dirty="0">
              <a:solidFill>
                <a:srgbClr val="008FC5"/>
              </a:solidFill>
            </a:endParaRPr>
          </a:p>
          <a:p>
            <a:pPr algn="just"/>
            <a:r>
              <a:rPr lang="en-GB" sz="1900" dirty="0">
                <a:solidFill>
                  <a:srgbClr val="008FC5"/>
                </a:solidFill>
              </a:rPr>
              <a:t>With the focus on:</a:t>
            </a:r>
          </a:p>
          <a:p>
            <a:pPr marL="285750" indent="-285750" algn="just">
              <a:buFont typeface="Wingdings" panose="05000000000000000000" pitchFamily="2" charset="2"/>
              <a:buChar char="Ø"/>
            </a:pPr>
            <a:r>
              <a:rPr lang="en-US" sz="1900" dirty="0">
                <a:solidFill>
                  <a:srgbClr val="008FC5"/>
                </a:solidFill>
              </a:rPr>
              <a:t>emerging and rapidly evolving area that creatively integrates innovative concepts; </a:t>
            </a:r>
          </a:p>
          <a:p>
            <a:pPr marL="285750" indent="-285750" algn="just">
              <a:buFont typeface="Wingdings" panose="05000000000000000000" pitchFamily="2" charset="2"/>
              <a:buChar char="Ø"/>
            </a:pPr>
            <a:r>
              <a:rPr lang="en-US" sz="1900" dirty="0">
                <a:solidFill>
                  <a:srgbClr val="008FC5"/>
                </a:solidFill>
              </a:rPr>
              <a:t>smart software and hardware systems; </a:t>
            </a:r>
          </a:p>
          <a:p>
            <a:pPr marL="285750" indent="-285750" algn="just">
              <a:buFont typeface="Wingdings" panose="05000000000000000000" pitchFamily="2" charset="2"/>
              <a:buChar char="Ø"/>
            </a:pPr>
            <a:r>
              <a:rPr lang="en-US" sz="1900" dirty="0">
                <a:solidFill>
                  <a:srgbClr val="008FC5"/>
                </a:solidFill>
              </a:rPr>
              <a:t>smart classrooms and campuses with state-of-the-art technologies and technical platforms; </a:t>
            </a:r>
          </a:p>
          <a:p>
            <a:pPr marL="285750" indent="-285750" algn="just">
              <a:buFont typeface="Wingdings" panose="05000000000000000000" pitchFamily="2" charset="2"/>
              <a:buChar char="Ø"/>
            </a:pPr>
            <a:r>
              <a:rPr lang="en-US" sz="1900" dirty="0">
                <a:solidFill>
                  <a:srgbClr val="008FC5"/>
                </a:solidFill>
              </a:rPr>
              <a:t>smart pedagogy based on modern T&amp;L strategies; </a:t>
            </a:r>
          </a:p>
          <a:p>
            <a:pPr marL="285750" indent="-285750" algn="just">
              <a:buFont typeface="Wingdings" panose="05000000000000000000" pitchFamily="2" charset="2"/>
              <a:buChar char="Ø"/>
            </a:pPr>
            <a:r>
              <a:rPr lang="en-US" sz="1900" dirty="0">
                <a:solidFill>
                  <a:srgbClr val="008FC5"/>
                </a:solidFill>
              </a:rPr>
              <a:t>smart analytics; </a:t>
            </a:r>
          </a:p>
          <a:p>
            <a:pPr marL="285750" indent="-285750" algn="just">
              <a:buFont typeface="Wingdings" panose="05000000000000000000" pitchFamily="2" charset="2"/>
              <a:buChar char="Ø"/>
            </a:pPr>
            <a:r>
              <a:rPr lang="en-US" sz="1900" dirty="0">
                <a:solidFill>
                  <a:srgbClr val="008FC5"/>
                </a:solidFill>
              </a:rPr>
              <a:t>as well as various branches of computer science, computer engineering and creativity skills </a:t>
            </a:r>
          </a:p>
          <a:p>
            <a:pPr marL="285750" indent="-285750" algn="l">
              <a:buFont typeface="Wingdings" panose="05000000000000000000" pitchFamily="2" charset="2"/>
              <a:buChar char="Ø"/>
            </a:pPr>
            <a:endParaRPr lang="en-US" dirty="0"/>
          </a:p>
        </p:txBody>
      </p:sp>
    </p:spTree>
    <p:extLst>
      <p:ext uri="{BB962C8B-B14F-4D97-AF65-F5344CB8AC3E}">
        <p14:creationId xmlns:p14="http://schemas.microsoft.com/office/powerpoint/2010/main" val="3131639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9FF782-D603-BEAA-9A6E-8729C2B13E2F}"/>
              </a:ext>
            </a:extLst>
          </p:cNvPr>
          <p:cNvSpPr txBox="1"/>
          <p:nvPr/>
        </p:nvSpPr>
        <p:spPr>
          <a:xfrm>
            <a:off x="478080" y="1408600"/>
            <a:ext cx="7822080" cy="2431435"/>
          </a:xfrm>
          <a:prstGeom prst="rect">
            <a:avLst/>
          </a:prstGeom>
          <a:noFill/>
        </p:spPr>
        <p:txBody>
          <a:bodyPr wrap="square" rtlCol="0">
            <a:spAutoFit/>
          </a:bodyPr>
          <a:lstStyle/>
          <a:p>
            <a:pPr algn="just"/>
            <a:r>
              <a:rPr lang="en-US" sz="1900" dirty="0">
                <a:solidFill>
                  <a:srgbClr val="008FC5"/>
                </a:solidFill>
              </a:rPr>
              <a:t>CPUT’s  intent:</a:t>
            </a:r>
          </a:p>
          <a:p>
            <a:pPr algn="just"/>
            <a:endParaRPr lang="en-US" sz="1900" dirty="0">
              <a:solidFill>
                <a:srgbClr val="008FC5"/>
              </a:solidFill>
            </a:endParaRPr>
          </a:p>
          <a:p>
            <a:pPr marL="285750" indent="-285750" algn="just">
              <a:buFont typeface="Wingdings" panose="05000000000000000000" pitchFamily="2" charset="2"/>
              <a:buChar char="Ø"/>
            </a:pPr>
            <a:r>
              <a:rPr lang="en-US" sz="1900" dirty="0">
                <a:solidFill>
                  <a:srgbClr val="008FC5"/>
                </a:solidFill>
              </a:rPr>
              <a:t>CPUT intends that smartness in line with its strong focus on technology and its interrelationships with concepts related to 4IR, 5IR through AI</a:t>
            </a:r>
          </a:p>
          <a:p>
            <a:pPr algn="just"/>
            <a:endParaRPr lang="en-GB" sz="1900" dirty="0">
              <a:solidFill>
                <a:srgbClr val="008FC5"/>
              </a:solidFill>
            </a:endParaRPr>
          </a:p>
          <a:p>
            <a:pPr marL="285750" indent="-285750" algn="just">
              <a:buFont typeface="Wingdings" panose="05000000000000000000" pitchFamily="2" charset="2"/>
              <a:buChar char="Ø"/>
            </a:pPr>
            <a:r>
              <a:rPr lang="en-US" sz="1900" dirty="0">
                <a:solidFill>
                  <a:srgbClr val="008FC5"/>
                </a:solidFill>
              </a:rPr>
              <a:t>Embeds the elements of a smart university as fundamental to CPUT’s strategic technology focus</a:t>
            </a:r>
          </a:p>
        </p:txBody>
      </p:sp>
    </p:spTree>
    <p:extLst>
      <p:ext uri="{BB962C8B-B14F-4D97-AF65-F5344CB8AC3E}">
        <p14:creationId xmlns:p14="http://schemas.microsoft.com/office/powerpoint/2010/main" val="2300237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BC6EA-E9A8-56AD-7F86-B3C4B4CDB3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A352E3-DA31-6E77-1CEC-61D22F981155}"/>
              </a:ext>
            </a:extLst>
          </p:cNvPr>
          <p:cNvSpPr>
            <a:spLocks noGrp="1"/>
          </p:cNvSpPr>
          <p:nvPr>
            <p:ph type="title"/>
          </p:nvPr>
        </p:nvSpPr>
        <p:spPr>
          <a:xfrm>
            <a:off x="1792951" y="337789"/>
            <a:ext cx="7822080" cy="600466"/>
          </a:xfrm>
        </p:spPr>
        <p:txBody>
          <a:bodyPr>
            <a:normAutofit/>
          </a:bodyPr>
          <a:lstStyle/>
          <a:p>
            <a:r>
              <a:rPr lang="en-US" sz="2800" b="1" dirty="0"/>
              <a:t>Human Capital </a:t>
            </a:r>
            <a:endParaRPr lang="en-GB" sz="2800" b="1" dirty="0"/>
          </a:p>
        </p:txBody>
      </p:sp>
      <p:sp>
        <p:nvSpPr>
          <p:cNvPr id="4" name="TextBox 3">
            <a:extLst>
              <a:ext uri="{FF2B5EF4-FFF2-40B4-BE49-F238E27FC236}">
                <a16:creationId xmlns:a16="http://schemas.microsoft.com/office/drawing/2014/main" id="{3FB34CFF-2E8D-0FD5-2AE5-5A05201EFFC0}"/>
              </a:ext>
            </a:extLst>
          </p:cNvPr>
          <p:cNvSpPr txBox="1"/>
          <p:nvPr/>
        </p:nvSpPr>
        <p:spPr>
          <a:xfrm>
            <a:off x="429370" y="1072396"/>
            <a:ext cx="7625301" cy="4109458"/>
          </a:xfrm>
          <a:prstGeom prst="rect">
            <a:avLst/>
          </a:prstGeom>
          <a:noFill/>
        </p:spPr>
        <p:txBody>
          <a:bodyPr wrap="square" rtlCol="0">
            <a:spAutoFit/>
          </a:bodyPr>
          <a:lstStyle/>
          <a:p>
            <a:pPr algn="just"/>
            <a:r>
              <a:rPr lang="en-GB" sz="1900" b="1" dirty="0">
                <a:solidFill>
                  <a:srgbClr val="008FC5"/>
                </a:solidFill>
              </a:rPr>
              <a:t>Vision</a:t>
            </a:r>
          </a:p>
          <a:p>
            <a:endParaRPr lang="en-GB" sz="1800" i="1" dirty="0">
              <a:solidFill>
                <a:srgbClr val="000000"/>
              </a:solidFill>
              <a:latin typeface="Aptos" panose="020B0004020202020204" pitchFamily="34" charset="0"/>
              <a:ea typeface="Times New Roman" panose="02020603050405020304" pitchFamily="18" charset="0"/>
              <a:cs typeface="Calibri" panose="020F0502020204030204" pitchFamily="34" charset="0"/>
            </a:endParaRPr>
          </a:p>
          <a:p>
            <a:pPr algn="just"/>
            <a:r>
              <a:rPr lang="en-GB" sz="1900" dirty="0">
                <a:solidFill>
                  <a:srgbClr val="008FC5"/>
                </a:solidFill>
              </a:rPr>
              <a:t>“ We are </a:t>
            </a:r>
            <a:r>
              <a:rPr lang="en-GB" sz="1900" dirty="0">
                <a:solidFill>
                  <a:srgbClr val="008FC5"/>
                </a:solidFill>
                <a:highlight>
                  <a:srgbClr val="FFFF00"/>
                </a:highlight>
              </a:rPr>
              <a:t>trusted, strategic </a:t>
            </a:r>
            <a:r>
              <a:rPr lang="en-GB" sz="1900" dirty="0">
                <a:solidFill>
                  <a:srgbClr val="008FC5"/>
                </a:solidFill>
              </a:rPr>
              <a:t>HC </a:t>
            </a:r>
            <a:r>
              <a:rPr lang="en-GB" sz="1900" dirty="0">
                <a:solidFill>
                  <a:srgbClr val="008FC5"/>
                </a:solidFill>
                <a:highlight>
                  <a:srgbClr val="FFFF00"/>
                </a:highlight>
              </a:rPr>
              <a:t>partners</a:t>
            </a:r>
            <a:r>
              <a:rPr lang="en-GB" sz="1900" dirty="0">
                <a:solidFill>
                  <a:srgbClr val="008FC5"/>
                </a:solidFill>
              </a:rPr>
              <a:t> most recognised for our </a:t>
            </a:r>
            <a:r>
              <a:rPr lang="en-GB" sz="1900" dirty="0">
                <a:solidFill>
                  <a:srgbClr val="008FC5"/>
                </a:solidFill>
                <a:highlight>
                  <a:srgbClr val="FFFF00"/>
                </a:highlight>
              </a:rPr>
              <a:t>SMART innovative solutions </a:t>
            </a:r>
            <a:r>
              <a:rPr lang="en-GB" sz="1900" dirty="0">
                <a:solidFill>
                  <a:srgbClr val="008FC5"/>
                </a:solidFill>
              </a:rPr>
              <a:t>and service excellence in actively </a:t>
            </a:r>
            <a:r>
              <a:rPr lang="en-GB" sz="1900" dirty="0">
                <a:solidFill>
                  <a:srgbClr val="008FC5"/>
                </a:solidFill>
                <a:highlight>
                  <a:srgbClr val="FFFF00"/>
                </a:highlight>
              </a:rPr>
              <a:t>enabling </a:t>
            </a:r>
            <a:r>
              <a:rPr lang="en-GB" sz="1900" dirty="0">
                <a:solidFill>
                  <a:srgbClr val="008FC5"/>
                </a:solidFill>
              </a:rPr>
              <a:t>and supporting the broader transformation of CPUT’s People and Leadership aims”.</a:t>
            </a:r>
          </a:p>
          <a:p>
            <a:endParaRPr lang="en-GB" sz="1900" dirty="0">
              <a:solidFill>
                <a:srgbClr val="008FC5"/>
              </a:solidFill>
            </a:endParaRPr>
          </a:p>
          <a:p>
            <a:endParaRPr lang="en-GB" sz="1900" dirty="0">
              <a:solidFill>
                <a:srgbClr val="008FC5"/>
              </a:solidFill>
            </a:endParaRPr>
          </a:p>
          <a:p>
            <a:pPr algn="just"/>
            <a:r>
              <a:rPr lang="en-GB" sz="1900" b="1" dirty="0">
                <a:solidFill>
                  <a:srgbClr val="008FC5"/>
                </a:solidFill>
              </a:rPr>
              <a:t>Mission</a:t>
            </a:r>
          </a:p>
          <a:p>
            <a:pPr algn="just"/>
            <a:endParaRPr lang="en-GB" sz="1900" dirty="0">
              <a:solidFill>
                <a:srgbClr val="008FC5"/>
              </a:solidFill>
            </a:endParaRPr>
          </a:p>
          <a:p>
            <a:pPr algn="just"/>
            <a:r>
              <a:rPr lang="en-GB" sz="1900" dirty="0">
                <a:solidFill>
                  <a:srgbClr val="008FC5"/>
                </a:solidFill>
              </a:rPr>
              <a:t>“To </a:t>
            </a:r>
            <a:r>
              <a:rPr lang="en-GB" sz="1900" dirty="0">
                <a:solidFill>
                  <a:srgbClr val="008FC5"/>
                </a:solidFill>
                <a:highlight>
                  <a:srgbClr val="FFFF00"/>
                </a:highlight>
              </a:rPr>
              <a:t>proactively</a:t>
            </a:r>
            <a:r>
              <a:rPr lang="en-GB" sz="1900" dirty="0">
                <a:solidFill>
                  <a:srgbClr val="008FC5"/>
                </a:solidFill>
              </a:rPr>
              <a:t> and </a:t>
            </a:r>
            <a:r>
              <a:rPr lang="en-GB" sz="1900" dirty="0">
                <a:solidFill>
                  <a:srgbClr val="008FC5"/>
                </a:solidFill>
                <a:highlight>
                  <a:srgbClr val="FFFF00"/>
                </a:highlight>
              </a:rPr>
              <a:t>consistently deliver SMART</a:t>
            </a:r>
            <a:r>
              <a:rPr lang="en-GB" sz="1900" dirty="0">
                <a:solidFill>
                  <a:srgbClr val="008FC5"/>
                </a:solidFill>
              </a:rPr>
              <a:t>, holistic, </a:t>
            </a:r>
            <a:r>
              <a:rPr lang="en-GB" sz="1900" dirty="0">
                <a:solidFill>
                  <a:srgbClr val="008FC5"/>
                </a:solidFill>
                <a:highlight>
                  <a:srgbClr val="FFFF00"/>
                </a:highlight>
              </a:rPr>
              <a:t>human centric,</a:t>
            </a:r>
            <a:r>
              <a:rPr lang="en-GB" sz="1900" dirty="0">
                <a:solidFill>
                  <a:srgbClr val="008FC5"/>
                </a:solidFill>
              </a:rPr>
              <a:t> relevant and effective Human Capital </a:t>
            </a:r>
            <a:r>
              <a:rPr lang="en-GB" sz="1900" dirty="0">
                <a:solidFill>
                  <a:srgbClr val="008FC5"/>
                </a:solidFill>
                <a:highlight>
                  <a:srgbClr val="FFFF00"/>
                </a:highlight>
              </a:rPr>
              <a:t>solutions</a:t>
            </a:r>
            <a:r>
              <a:rPr lang="en-GB" sz="1900" dirty="0">
                <a:solidFill>
                  <a:srgbClr val="008FC5"/>
                </a:solidFill>
              </a:rPr>
              <a:t> to enable CPUT to achieve its strategic and operational objectives”</a:t>
            </a:r>
          </a:p>
          <a:p>
            <a:endParaRPr lang="en-GB" dirty="0"/>
          </a:p>
        </p:txBody>
      </p:sp>
    </p:spTree>
    <p:extLst>
      <p:ext uri="{BB962C8B-B14F-4D97-AF65-F5344CB8AC3E}">
        <p14:creationId xmlns:p14="http://schemas.microsoft.com/office/powerpoint/2010/main" val="3790383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2B48CA-F58E-9C23-E0BF-73039B706E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130A4A-AA44-825F-D7DD-1A167F56DEA3}"/>
              </a:ext>
            </a:extLst>
          </p:cNvPr>
          <p:cNvSpPr>
            <a:spLocks noGrp="1"/>
          </p:cNvSpPr>
          <p:nvPr>
            <p:ph type="title"/>
          </p:nvPr>
        </p:nvSpPr>
        <p:spPr>
          <a:xfrm>
            <a:off x="496888" y="1097280"/>
            <a:ext cx="7822080" cy="4373217"/>
          </a:xfrm>
        </p:spPr>
        <p:txBody>
          <a:bodyPr>
            <a:normAutofit/>
          </a:bodyPr>
          <a:lstStyle/>
          <a:p>
            <a:pPr algn="ctr"/>
            <a:r>
              <a:rPr lang="en-US" sz="1900" i="1" dirty="0">
                <a:solidFill>
                  <a:srgbClr val="008FC5"/>
                </a:solidFill>
                <a:latin typeface="+mn-lt"/>
                <a:ea typeface="+mn-ea"/>
                <a:cs typeface="+mn-cs"/>
              </a:rPr>
              <a:t>Promote a culture of human-centricity and </a:t>
            </a:r>
            <a:r>
              <a:rPr lang="en-US" sz="1900" i="1" dirty="0">
                <a:solidFill>
                  <a:srgbClr val="008FC5"/>
                </a:solidFill>
                <a:highlight>
                  <a:srgbClr val="FFFF00"/>
                </a:highlight>
                <a:latin typeface="+mn-lt"/>
                <a:ea typeface="+mn-ea"/>
                <a:cs typeface="+mn-cs"/>
              </a:rPr>
              <a:t>smart people </a:t>
            </a:r>
            <a:r>
              <a:rPr lang="en-US" sz="1900" i="1" dirty="0">
                <a:solidFill>
                  <a:srgbClr val="008FC5"/>
                </a:solidFill>
                <a:latin typeface="+mn-lt"/>
                <a:ea typeface="+mn-ea"/>
                <a:cs typeface="+mn-cs"/>
              </a:rPr>
              <a:t>of integrity, mutual respect, and excellence, who nurture collaboration, </a:t>
            </a:r>
            <a:r>
              <a:rPr lang="en-US" sz="1900" i="1" dirty="0">
                <a:solidFill>
                  <a:srgbClr val="008FC5"/>
                </a:solidFill>
                <a:highlight>
                  <a:srgbClr val="FFFF00"/>
                </a:highlight>
                <a:latin typeface="+mn-lt"/>
                <a:ea typeface="+mn-ea"/>
                <a:cs typeface="+mn-cs"/>
              </a:rPr>
              <a:t>and are innovative in support of One Smart CPUT.</a:t>
            </a:r>
            <a:br>
              <a:rPr lang="en-US" sz="1900" i="1" dirty="0">
                <a:solidFill>
                  <a:srgbClr val="008FC5"/>
                </a:solidFill>
                <a:latin typeface="+mn-lt"/>
                <a:ea typeface="+mn-ea"/>
                <a:cs typeface="+mn-cs"/>
              </a:rPr>
            </a:br>
            <a:r>
              <a:rPr lang="en-US" sz="1900" i="1" dirty="0">
                <a:solidFill>
                  <a:srgbClr val="008FC5"/>
                </a:solidFill>
                <a:latin typeface="+mn-lt"/>
                <a:ea typeface="+mn-ea"/>
                <a:cs typeface="+mn-cs"/>
              </a:rPr>
              <a:t>	</a:t>
            </a:r>
            <a:br>
              <a:rPr lang="en-US" sz="1900" dirty="0">
                <a:solidFill>
                  <a:srgbClr val="008FC5"/>
                </a:solidFill>
                <a:latin typeface="+mn-lt"/>
                <a:ea typeface="+mn-ea"/>
                <a:cs typeface="+mn-cs"/>
              </a:rPr>
            </a:br>
            <a:r>
              <a:rPr lang="en-US" sz="1900" b="1" dirty="0">
                <a:solidFill>
                  <a:srgbClr val="008FC5"/>
                </a:solidFill>
                <a:latin typeface="+mn-lt"/>
                <a:ea typeface="+mn-ea"/>
                <a:cs typeface="+mn-cs"/>
              </a:rPr>
              <a:t>Objectives</a:t>
            </a:r>
            <a:br>
              <a:rPr lang="en-US" sz="1900" dirty="0">
                <a:solidFill>
                  <a:srgbClr val="008FC5"/>
                </a:solidFill>
                <a:latin typeface="+mn-lt"/>
                <a:ea typeface="+mn-ea"/>
                <a:cs typeface="+mn-cs"/>
              </a:rPr>
            </a:br>
            <a:br>
              <a:rPr lang="en-US" sz="1900" dirty="0">
                <a:solidFill>
                  <a:srgbClr val="008FC5"/>
                </a:solidFill>
                <a:latin typeface="+mn-lt"/>
                <a:ea typeface="+mn-ea"/>
                <a:cs typeface="+mn-cs"/>
              </a:rPr>
            </a:br>
            <a:r>
              <a:rPr lang="en-US" sz="1900" dirty="0">
                <a:solidFill>
                  <a:srgbClr val="008FC5"/>
                </a:solidFill>
                <a:highlight>
                  <a:srgbClr val="FFFF00"/>
                </a:highlight>
                <a:latin typeface="+mn-lt"/>
                <a:ea typeface="+mn-ea"/>
                <a:cs typeface="+mn-cs"/>
              </a:rPr>
              <a:t>Re-imagine the CPUT workforce performing in a technology-driven and inspired environment, </a:t>
            </a:r>
            <a:r>
              <a:rPr lang="en-US" sz="1900" dirty="0">
                <a:solidFill>
                  <a:srgbClr val="008FC5"/>
                </a:solidFill>
                <a:latin typeface="+mn-lt"/>
                <a:ea typeface="+mn-ea"/>
                <a:cs typeface="+mn-cs"/>
              </a:rPr>
              <a:t>having the appropriate skill sets, attitudes and ability to adjust to the notion of One Smart CPUT 	</a:t>
            </a:r>
            <a:br>
              <a:rPr lang="en-US" sz="1900" dirty="0">
                <a:solidFill>
                  <a:srgbClr val="008FC5"/>
                </a:solidFill>
                <a:latin typeface="+mn-lt"/>
                <a:ea typeface="+mn-ea"/>
                <a:cs typeface="+mn-cs"/>
              </a:rPr>
            </a:br>
            <a:br>
              <a:rPr lang="en-US" sz="1900" dirty="0">
                <a:solidFill>
                  <a:srgbClr val="008FC5"/>
                </a:solidFill>
                <a:latin typeface="+mn-lt"/>
                <a:ea typeface="+mn-ea"/>
                <a:cs typeface="+mn-cs"/>
              </a:rPr>
            </a:br>
            <a:r>
              <a:rPr lang="en-US" sz="1900" dirty="0">
                <a:solidFill>
                  <a:srgbClr val="008FC5"/>
                </a:solidFill>
                <a:latin typeface="+mn-lt"/>
                <a:ea typeface="+mn-ea"/>
                <a:cs typeface="+mn-cs"/>
              </a:rPr>
              <a:t>Create a smart CPUT community that will contribute to a unified CPUT collective and unified identity - known for mutual respect, and a deep appreciation for diversity and issues of transformation</a:t>
            </a:r>
            <a:endParaRPr lang="en-GB" sz="1900" dirty="0">
              <a:solidFill>
                <a:srgbClr val="008FC5"/>
              </a:solidFill>
              <a:latin typeface="+mn-lt"/>
              <a:ea typeface="+mn-ea"/>
              <a:cs typeface="+mn-cs"/>
            </a:endParaRPr>
          </a:p>
        </p:txBody>
      </p:sp>
      <p:sp>
        <p:nvSpPr>
          <p:cNvPr id="3" name="TextBox 2">
            <a:extLst>
              <a:ext uri="{FF2B5EF4-FFF2-40B4-BE49-F238E27FC236}">
                <a16:creationId xmlns:a16="http://schemas.microsoft.com/office/drawing/2014/main" id="{C7A47982-4CC2-78CC-4F80-5CD21C53215D}"/>
              </a:ext>
            </a:extLst>
          </p:cNvPr>
          <p:cNvSpPr txBox="1"/>
          <p:nvPr/>
        </p:nvSpPr>
        <p:spPr>
          <a:xfrm>
            <a:off x="1565190" y="302150"/>
            <a:ext cx="6753778" cy="480131"/>
          </a:xfrm>
          <a:prstGeom prst="rect">
            <a:avLst/>
          </a:prstGeom>
          <a:noFill/>
        </p:spPr>
        <p:txBody>
          <a:bodyPr wrap="square" rtlCol="0">
            <a:spAutoFit/>
          </a:bodyPr>
          <a:lstStyle/>
          <a:p>
            <a:pPr defTabSz="685800">
              <a:lnSpc>
                <a:spcPct val="90000"/>
              </a:lnSpc>
              <a:spcBef>
                <a:spcPct val="0"/>
              </a:spcBef>
            </a:pPr>
            <a:r>
              <a:rPr lang="en-US" sz="2800" b="1" dirty="0">
                <a:solidFill>
                  <a:schemeClr val="accent1"/>
                </a:solidFill>
                <a:latin typeface="+mj-lt"/>
                <a:ea typeface="+mj-ea"/>
                <a:cs typeface="Arial" panose="020B0604020202020204" pitchFamily="34" charset="0"/>
              </a:rPr>
              <a:t>Human Capital – V2030 Focus Area</a:t>
            </a:r>
            <a:endParaRPr lang="en-GB" sz="2800" b="1" dirty="0">
              <a:solidFill>
                <a:schemeClr val="accent1"/>
              </a:solidFill>
              <a:latin typeface="+mj-lt"/>
              <a:ea typeface="+mj-ea"/>
              <a:cs typeface="Arial" panose="020B0604020202020204" pitchFamily="34" charset="0"/>
            </a:endParaRPr>
          </a:p>
        </p:txBody>
      </p:sp>
    </p:spTree>
    <p:extLst>
      <p:ext uri="{BB962C8B-B14F-4D97-AF65-F5344CB8AC3E}">
        <p14:creationId xmlns:p14="http://schemas.microsoft.com/office/powerpoint/2010/main" val="435218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6F1CA-3CA9-89C0-7F37-A339CE8A7D60}"/>
              </a:ext>
            </a:extLst>
          </p:cNvPr>
          <p:cNvSpPr>
            <a:spLocks noGrp="1"/>
          </p:cNvSpPr>
          <p:nvPr>
            <p:ph type="title"/>
          </p:nvPr>
        </p:nvSpPr>
        <p:spPr>
          <a:xfrm>
            <a:off x="1427189" y="266228"/>
            <a:ext cx="6436649" cy="703831"/>
          </a:xfrm>
        </p:spPr>
        <p:txBody>
          <a:bodyPr>
            <a:noAutofit/>
          </a:bodyPr>
          <a:lstStyle/>
          <a:p>
            <a:pPr algn="just"/>
            <a:r>
              <a:rPr lang="en-GB" sz="1800" b="1" dirty="0"/>
              <a:t>Challenges experienced in executing the HC strategy and processes, (emphasis on support systems, including ITS Integrator)</a:t>
            </a:r>
            <a:br>
              <a:rPr lang="en-GB" sz="1800" b="1" dirty="0"/>
            </a:br>
            <a:endParaRPr lang="en-GB" sz="1800" b="1" dirty="0"/>
          </a:p>
        </p:txBody>
      </p:sp>
      <p:sp>
        <p:nvSpPr>
          <p:cNvPr id="3" name="TextBox 2">
            <a:extLst>
              <a:ext uri="{FF2B5EF4-FFF2-40B4-BE49-F238E27FC236}">
                <a16:creationId xmlns:a16="http://schemas.microsoft.com/office/drawing/2014/main" id="{CC6C22B7-6587-1E49-36BA-CA21EB73DA79}"/>
              </a:ext>
            </a:extLst>
          </p:cNvPr>
          <p:cNvSpPr txBox="1"/>
          <p:nvPr/>
        </p:nvSpPr>
        <p:spPr>
          <a:xfrm>
            <a:off x="397565" y="1097281"/>
            <a:ext cx="8142136" cy="4170372"/>
          </a:xfrm>
          <a:prstGeom prst="rect">
            <a:avLst/>
          </a:prstGeom>
          <a:noFill/>
        </p:spPr>
        <p:txBody>
          <a:bodyPr wrap="square" rtlCol="0">
            <a:spAutoFit/>
          </a:bodyPr>
          <a:lstStyle/>
          <a:p>
            <a:pPr marL="457200" indent="-457200" algn="just">
              <a:buFont typeface="+mj-lt"/>
              <a:buAutoNum type="arabicPeriod"/>
            </a:pPr>
            <a:r>
              <a:rPr lang="en-ZA" sz="1900" dirty="0">
                <a:solidFill>
                  <a:srgbClr val="008FC5"/>
                </a:solidFill>
              </a:rPr>
              <a:t>Lack of having an integrated HR system that encompasses all modules of an employee life cycle.</a:t>
            </a:r>
          </a:p>
          <a:p>
            <a:pPr marL="457200" indent="-457200" algn="just">
              <a:buFont typeface="+mj-lt"/>
              <a:buAutoNum type="arabicPeriod"/>
            </a:pPr>
            <a:endParaRPr lang="en-ZA" sz="1900" dirty="0">
              <a:solidFill>
                <a:srgbClr val="008FC5"/>
              </a:solidFill>
            </a:endParaRPr>
          </a:p>
          <a:p>
            <a:pPr marL="457200" indent="-457200" algn="just">
              <a:buFont typeface="+mj-lt"/>
              <a:buAutoNum type="arabicPeriod"/>
            </a:pPr>
            <a:r>
              <a:rPr lang="en-ZA" sz="1900" dirty="0">
                <a:solidFill>
                  <a:srgbClr val="008FC5"/>
                </a:solidFill>
              </a:rPr>
              <a:t>The system lacks integration and innovation – many activities are manually driven, the system poses risks when queried there is no flexibility to change or improve.</a:t>
            </a:r>
          </a:p>
          <a:p>
            <a:pPr marL="457200" indent="-457200" algn="just">
              <a:buFont typeface="+mj-lt"/>
              <a:buAutoNum type="arabicPeriod"/>
            </a:pPr>
            <a:endParaRPr lang="en-ZA" sz="1900" dirty="0">
              <a:solidFill>
                <a:srgbClr val="008FC5"/>
              </a:solidFill>
            </a:endParaRPr>
          </a:p>
          <a:p>
            <a:pPr marL="457200" indent="-457200" algn="just">
              <a:buFont typeface="+mj-lt"/>
              <a:buAutoNum type="arabicPeriod"/>
            </a:pPr>
            <a:r>
              <a:rPr lang="en-ZA" sz="1900" dirty="0">
                <a:solidFill>
                  <a:srgbClr val="008FC5"/>
                </a:solidFill>
              </a:rPr>
              <a:t>Most of the HR processes are driven by data and the limitation of data input or the administrative challenges makes it difficult to draw report. If process was seamless, this would assist HR to make informed decisions. This would limit the risk of missed information and the time spent capturing the data in in the initial process due to lack of integration. </a:t>
            </a:r>
            <a:endParaRPr lang="en-GB" sz="1900" dirty="0">
              <a:solidFill>
                <a:srgbClr val="008FC5"/>
              </a:solidFill>
            </a:endParaRPr>
          </a:p>
          <a:p>
            <a:pPr marL="285750" indent="-285750">
              <a:buFont typeface="Arial" panose="020B0604020202020204" pitchFamily="34" charset="0"/>
              <a:buChar char="•"/>
            </a:pPr>
            <a:endParaRPr lang="en-ZA" sz="1800" dirty="0">
              <a:latin typeface="Aptos" panose="020B0004020202020204" pitchFamily="34" charset="0"/>
              <a:ea typeface="Calibri" panose="020F0502020204030204" pitchFamily="34" charset="0"/>
            </a:endParaRPr>
          </a:p>
        </p:txBody>
      </p:sp>
    </p:spTree>
    <p:extLst>
      <p:ext uri="{BB962C8B-B14F-4D97-AF65-F5344CB8AC3E}">
        <p14:creationId xmlns:p14="http://schemas.microsoft.com/office/powerpoint/2010/main" val="277098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D78A1-2D81-007A-51DC-715924E71D83}"/>
              </a:ext>
            </a:extLst>
          </p:cNvPr>
          <p:cNvSpPr>
            <a:spLocks noGrp="1"/>
          </p:cNvSpPr>
          <p:nvPr>
            <p:ph type="ctrTitle"/>
          </p:nvPr>
        </p:nvSpPr>
        <p:spPr>
          <a:xfrm>
            <a:off x="1592146" y="452677"/>
            <a:ext cx="6299703" cy="832426"/>
          </a:xfrm>
        </p:spPr>
        <p:txBody>
          <a:bodyPr>
            <a:noAutofit/>
          </a:bodyPr>
          <a:lstStyle/>
          <a:p>
            <a:pPr algn="ctr"/>
            <a:r>
              <a:rPr lang="en-GB" sz="1800" b="1" dirty="0"/>
              <a:t>Challenges experienced in executing the HC strategy and processes, (emphasis on support systems, including ITS Integrator)</a:t>
            </a:r>
            <a:br>
              <a:rPr lang="en-GB" sz="1800" b="1" dirty="0"/>
            </a:br>
            <a:endParaRPr lang="en-GB" sz="1800" b="1" dirty="0">
              <a:solidFill>
                <a:schemeClr val="tx1"/>
              </a:solidFill>
            </a:endParaRPr>
          </a:p>
        </p:txBody>
      </p:sp>
      <p:sp>
        <p:nvSpPr>
          <p:cNvPr id="3" name="Subtitle 2">
            <a:extLst>
              <a:ext uri="{FF2B5EF4-FFF2-40B4-BE49-F238E27FC236}">
                <a16:creationId xmlns:a16="http://schemas.microsoft.com/office/drawing/2014/main" id="{EE13EE37-BF97-23C4-C1DC-812A4EA729C8}"/>
              </a:ext>
            </a:extLst>
          </p:cNvPr>
          <p:cNvSpPr>
            <a:spLocks noGrp="1"/>
          </p:cNvSpPr>
          <p:nvPr>
            <p:ph type="subTitle" idx="1"/>
          </p:nvPr>
        </p:nvSpPr>
        <p:spPr>
          <a:xfrm>
            <a:off x="631651" y="1065028"/>
            <a:ext cx="7955757" cy="4556544"/>
          </a:xfrm>
        </p:spPr>
        <p:txBody>
          <a:bodyPr>
            <a:normAutofit/>
          </a:bodyPr>
          <a:lstStyle/>
          <a:p>
            <a:endParaRPr lang="en-US" dirty="0">
              <a:latin typeface="+mj-lt"/>
            </a:endParaRPr>
          </a:p>
          <a:p>
            <a:r>
              <a:rPr lang="en-US" sz="1900" dirty="0">
                <a:solidFill>
                  <a:srgbClr val="008FC5"/>
                </a:solidFill>
              </a:rPr>
              <a:t>4. Integration of the system to itself </a:t>
            </a:r>
          </a:p>
          <a:p>
            <a:pPr marL="685800" lvl="1" indent="-342900" algn="just">
              <a:buFont typeface="Wingdings" panose="05000000000000000000" pitchFamily="2" charset="2"/>
              <a:buChar char="§"/>
            </a:pPr>
            <a:r>
              <a:rPr lang="en-US" sz="1600" dirty="0">
                <a:solidFill>
                  <a:srgbClr val="008FC5"/>
                </a:solidFill>
              </a:rPr>
              <a:t> Having to recapture information on different functions </a:t>
            </a:r>
          </a:p>
          <a:p>
            <a:pPr marL="685800" lvl="1" indent="-342900" algn="just">
              <a:buFont typeface="Wingdings" panose="05000000000000000000" pitchFamily="2" charset="2"/>
              <a:buChar char="§"/>
            </a:pPr>
            <a:r>
              <a:rPr lang="en-US" sz="1600" dirty="0">
                <a:solidFill>
                  <a:srgbClr val="008FC5"/>
                </a:solidFill>
              </a:rPr>
              <a:t> No workflows – A user can complete an appointment without capturing a                work permit, disability, qualification or </a:t>
            </a:r>
            <a:r>
              <a:rPr lang="en-US" sz="1600" dirty="0" err="1">
                <a:solidFill>
                  <a:srgbClr val="008FC5"/>
                </a:solidFill>
              </a:rPr>
              <a:t>dependant</a:t>
            </a:r>
            <a:r>
              <a:rPr lang="en-US" sz="1600" dirty="0">
                <a:solidFill>
                  <a:srgbClr val="008FC5"/>
                </a:solidFill>
              </a:rPr>
              <a:t> information because that is not mandatory fields. This is very important information for business processes and reporting</a:t>
            </a:r>
          </a:p>
          <a:p>
            <a:pPr lvl="1" algn="just"/>
            <a:endParaRPr lang="en-US" sz="1600" dirty="0">
              <a:solidFill>
                <a:srgbClr val="008FC5"/>
              </a:solidFill>
            </a:endParaRPr>
          </a:p>
          <a:p>
            <a:r>
              <a:rPr lang="en-US" sz="1900" dirty="0">
                <a:solidFill>
                  <a:srgbClr val="008FC5"/>
                </a:solidFill>
              </a:rPr>
              <a:t>5. Name conventions of the modules </a:t>
            </a:r>
          </a:p>
          <a:p>
            <a:pPr marL="685800" lvl="1" indent="-342900" algn="just">
              <a:buFont typeface="Wingdings" panose="05000000000000000000" pitchFamily="2" charset="2"/>
              <a:buChar char="§"/>
            </a:pPr>
            <a:r>
              <a:rPr lang="en-US" sz="1600" dirty="0">
                <a:solidFill>
                  <a:srgbClr val="008FC5"/>
                </a:solidFill>
              </a:rPr>
              <a:t>It is written for a system administrator not end-users </a:t>
            </a:r>
          </a:p>
          <a:p>
            <a:endParaRPr lang="en-US" sz="1600" dirty="0">
              <a:solidFill>
                <a:srgbClr val="008FC5"/>
              </a:solidFill>
            </a:endParaRPr>
          </a:p>
          <a:p>
            <a:r>
              <a:rPr lang="en-US" sz="1900" dirty="0">
                <a:solidFill>
                  <a:srgbClr val="008FC5"/>
                </a:solidFill>
              </a:rPr>
              <a:t> 6.  Manuals </a:t>
            </a:r>
          </a:p>
          <a:p>
            <a:pPr marL="685800" lvl="1" indent="-342900" algn="just">
              <a:buFont typeface="Wingdings" panose="05000000000000000000" pitchFamily="2" charset="2"/>
              <a:buChar char="§"/>
            </a:pPr>
            <a:r>
              <a:rPr lang="en-US" sz="1600" dirty="0">
                <a:solidFill>
                  <a:srgbClr val="008FC5"/>
                </a:solidFill>
              </a:rPr>
              <a:t>The current manuals are not helpful as it is written in an IT code which may not be user friendly.</a:t>
            </a:r>
          </a:p>
          <a:p>
            <a:endParaRPr lang="en-GB" dirty="0">
              <a:latin typeface="+mj-lt"/>
            </a:endParaRPr>
          </a:p>
        </p:txBody>
      </p:sp>
    </p:spTree>
    <p:extLst>
      <p:ext uri="{BB962C8B-B14F-4D97-AF65-F5344CB8AC3E}">
        <p14:creationId xmlns:p14="http://schemas.microsoft.com/office/powerpoint/2010/main" val="60738309"/>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V2030 COVER SLIDE">
  <a:themeElements>
    <a:clrScheme name="CPUT V2030">
      <a:dk1>
        <a:srgbClr val="000000"/>
      </a:dk1>
      <a:lt1>
        <a:srgbClr val="FFFFFF"/>
      </a:lt1>
      <a:dk2>
        <a:srgbClr val="44546A"/>
      </a:dk2>
      <a:lt2>
        <a:srgbClr val="E7E6E6"/>
      </a:lt2>
      <a:accent1>
        <a:srgbClr val="008FC5"/>
      </a:accent1>
      <a:accent2>
        <a:srgbClr val="004775"/>
      </a:accent2>
      <a:accent3>
        <a:srgbClr val="83CBD3"/>
      </a:accent3>
      <a:accent4>
        <a:srgbClr val="00A3DA"/>
      </a:accent4>
      <a:accent5>
        <a:srgbClr val="B4B5B4"/>
      </a:accent5>
      <a:accent6>
        <a:srgbClr val="4C4D4C"/>
      </a:accent6>
      <a:hlink>
        <a:srgbClr val="D8117D"/>
      </a:hlink>
      <a:folHlink>
        <a:srgbClr val="84BE4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8_V2030 SLIDE BG">
  <a:themeElements>
    <a:clrScheme name="CPUT V2030">
      <a:dk1>
        <a:srgbClr val="000000"/>
      </a:dk1>
      <a:lt1>
        <a:srgbClr val="FFFFFF"/>
      </a:lt1>
      <a:dk2>
        <a:srgbClr val="44546A"/>
      </a:dk2>
      <a:lt2>
        <a:srgbClr val="E7E6E6"/>
      </a:lt2>
      <a:accent1>
        <a:srgbClr val="008FC5"/>
      </a:accent1>
      <a:accent2>
        <a:srgbClr val="004775"/>
      </a:accent2>
      <a:accent3>
        <a:srgbClr val="83CBD3"/>
      </a:accent3>
      <a:accent4>
        <a:srgbClr val="00A3DA"/>
      </a:accent4>
      <a:accent5>
        <a:srgbClr val="B4B5B4"/>
      </a:accent5>
      <a:accent6>
        <a:srgbClr val="4C4D4C"/>
      </a:accent6>
      <a:hlink>
        <a:srgbClr val="D8117D"/>
      </a:hlink>
      <a:folHlink>
        <a:srgbClr val="84BE4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9_V2030 SLIDE BG">
  <a:themeElements>
    <a:clrScheme name="CPUT V2030">
      <a:dk1>
        <a:srgbClr val="000000"/>
      </a:dk1>
      <a:lt1>
        <a:srgbClr val="FFFFFF"/>
      </a:lt1>
      <a:dk2>
        <a:srgbClr val="44546A"/>
      </a:dk2>
      <a:lt2>
        <a:srgbClr val="E7E6E6"/>
      </a:lt2>
      <a:accent1>
        <a:srgbClr val="008FC5"/>
      </a:accent1>
      <a:accent2>
        <a:srgbClr val="004775"/>
      </a:accent2>
      <a:accent3>
        <a:srgbClr val="83CBD3"/>
      </a:accent3>
      <a:accent4>
        <a:srgbClr val="00A3DA"/>
      </a:accent4>
      <a:accent5>
        <a:srgbClr val="B4B5B4"/>
      </a:accent5>
      <a:accent6>
        <a:srgbClr val="4C4D4C"/>
      </a:accent6>
      <a:hlink>
        <a:srgbClr val="D8117D"/>
      </a:hlink>
      <a:folHlink>
        <a:srgbClr val="84BE4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2030 SLIDE BG">
  <a:themeElements>
    <a:clrScheme name="CPUT V2030">
      <a:dk1>
        <a:srgbClr val="000000"/>
      </a:dk1>
      <a:lt1>
        <a:srgbClr val="FFFFFF"/>
      </a:lt1>
      <a:dk2>
        <a:srgbClr val="44546A"/>
      </a:dk2>
      <a:lt2>
        <a:srgbClr val="E7E6E6"/>
      </a:lt2>
      <a:accent1>
        <a:srgbClr val="008FC5"/>
      </a:accent1>
      <a:accent2>
        <a:srgbClr val="004775"/>
      </a:accent2>
      <a:accent3>
        <a:srgbClr val="83CBD3"/>
      </a:accent3>
      <a:accent4>
        <a:srgbClr val="00A3DA"/>
      </a:accent4>
      <a:accent5>
        <a:srgbClr val="B4B5B4"/>
      </a:accent5>
      <a:accent6>
        <a:srgbClr val="4C4D4C"/>
      </a:accent6>
      <a:hlink>
        <a:srgbClr val="D8117D"/>
      </a:hlink>
      <a:folHlink>
        <a:srgbClr val="84BE4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V2030 SLIDE BG">
  <a:themeElements>
    <a:clrScheme name="CPUT V2030">
      <a:dk1>
        <a:srgbClr val="000000"/>
      </a:dk1>
      <a:lt1>
        <a:srgbClr val="FFFFFF"/>
      </a:lt1>
      <a:dk2>
        <a:srgbClr val="44546A"/>
      </a:dk2>
      <a:lt2>
        <a:srgbClr val="E7E6E6"/>
      </a:lt2>
      <a:accent1>
        <a:srgbClr val="008FC5"/>
      </a:accent1>
      <a:accent2>
        <a:srgbClr val="004775"/>
      </a:accent2>
      <a:accent3>
        <a:srgbClr val="83CBD3"/>
      </a:accent3>
      <a:accent4>
        <a:srgbClr val="00A3DA"/>
      </a:accent4>
      <a:accent5>
        <a:srgbClr val="B4B5B4"/>
      </a:accent5>
      <a:accent6>
        <a:srgbClr val="4C4D4C"/>
      </a:accent6>
      <a:hlink>
        <a:srgbClr val="D8117D"/>
      </a:hlink>
      <a:folHlink>
        <a:srgbClr val="84BE4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V2030 SLIDE BG">
  <a:themeElements>
    <a:clrScheme name="CPUT V2030">
      <a:dk1>
        <a:srgbClr val="000000"/>
      </a:dk1>
      <a:lt1>
        <a:srgbClr val="FFFFFF"/>
      </a:lt1>
      <a:dk2>
        <a:srgbClr val="44546A"/>
      </a:dk2>
      <a:lt2>
        <a:srgbClr val="E7E6E6"/>
      </a:lt2>
      <a:accent1>
        <a:srgbClr val="008FC5"/>
      </a:accent1>
      <a:accent2>
        <a:srgbClr val="004775"/>
      </a:accent2>
      <a:accent3>
        <a:srgbClr val="83CBD3"/>
      </a:accent3>
      <a:accent4>
        <a:srgbClr val="00A3DA"/>
      </a:accent4>
      <a:accent5>
        <a:srgbClr val="B4B5B4"/>
      </a:accent5>
      <a:accent6>
        <a:srgbClr val="4C4D4C"/>
      </a:accent6>
      <a:hlink>
        <a:srgbClr val="D8117D"/>
      </a:hlink>
      <a:folHlink>
        <a:srgbClr val="84BE4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V2030 SLIDE BG">
  <a:themeElements>
    <a:clrScheme name="CPUT V2030">
      <a:dk1>
        <a:srgbClr val="000000"/>
      </a:dk1>
      <a:lt1>
        <a:srgbClr val="FFFFFF"/>
      </a:lt1>
      <a:dk2>
        <a:srgbClr val="44546A"/>
      </a:dk2>
      <a:lt2>
        <a:srgbClr val="E7E6E6"/>
      </a:lt2>
      <a:accent1>
        <a:srgbClr val="008FC5"/>
      </a:accent1>
      <a:accent2>
        <a:srgbClr val="004775"/>
      </a:accent2>
      <a:accent3>
        <a:srgbClr val="83CBD3"/>
      </a:accent3>
      <a:accent4>
        <a:srgbClr val="00A3DA"/>
      </a:accent4>
      <a:accent5>
        <a:srgbClr val="B4B5B4"/>
      </a:accent5>
      <a:accent6>
        <a:srgbClr val="4C4D4C"/>
      </a:accent6>
      <a:hlink>
        <a:srgbClr val="D8117D"/>
      </a:hlink>
      <a:folHlink>
        <a:srgbClr val="84BE4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V2030 SLIDE BG">
  <a:themeElements>
    <a:clrScheme name="CPUT V2030">
      <a:dk1>
        <a:srgbClr val="000000"/>
      </a:dk1>
      <a:lt1>
        <a:srgbClr val="FFFFFF"/>
      </a:lt1>
      <a:dk2>
        <a:srgbClr val="44546A"/>
      </a:dk2>
      <a:lt2>
        <a:srgbClr val="E7E6E6"/>
      </a:lt2>
      <a:accent1>
        <a:srgbClr val="008FC5"/>
      </a:accent1>
      <a:accent2>
        <a:srgbClr val="004775"/>
      </a:accent2>
      <a:accent3>
        <a:srgbClr val="83CBD3"/>
      </a:accent3>
      <a:accent4>
        <a:srgbClr val="00A3DA"/>
      </a:accent4>
      <a:accent5>
        <a:srgbClr val="B4B5B4"/>
      </a:accent5>
      <a:accent6>
        <a:srgbClr val="4C4D4C"/>
      </a:accent6>
      <a:hlink>
        <a:srgbClr val="D8117D"/>
      </a:hlink>
      <a:folHlink>
        <a:srgbClr val="84BE4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V2030 SLIDE BG">
  <a:themeElements>
    <a:clrScheme name="CPUT V2030">
      <a:dk1>
        <a:srgbClr val="000000"/>
      </a:dk1>
      <a:lt1>
        <a:srgbClr val="FFFFFF"/>
      </a:lt1>
      <a:dk2>
        <a:srgbClr val="44546A"/>
      </a:dk2>
      <a:lt2>
        <a:srgbClr val="E7E6E6"/>
      </a:lt2>
      <a:accent1>
        <a:srgbClr val="008FC5"/>
      </a:accent1>
      <a:accent2>
        <a:srgbClr val="004775"/>
      </a:accent2>
      <a:accent3>
        <a:srgbClr val="83CBD3"/>
      </a:accent3>
      <a:accent4>
        <a:srgbClr val="00A3DA"/>
      </a:accent4>
      <a:accent5>
        <a:srgbClr val="B4B5B4"/>
      </a:accent5>
      <a:accent6>
        <a:srgbClr val="4C4D4C"/>
      </a:accent6>
      <a:hlink>
        <a:srgbClr val="D8117D"/>
      </a:hlink>
      <a:folHlink>
        <a:srgbClr val="84BE4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V2030 SLIDE BG">
  <a:themeElements>
    <a:clrScheme name="CPUT V2030">
      <a:dk1>
        <a:srgbClr val="000000"/>
      </a:dk1>
      <a:lt1>
        <a:srgbClr val="FFFFFF"/>
      </a:lt1>
      <a:dk2>
        <a:srgbClr val="44546A"/>
      </a:dk2>
      <a:lt2>
        <a:srgbClr val="E7E6E6"/>
      </a:lt2>
      <a:accent1>
        <a:srgbClr val="008FC5"/>
      </a:accent1>
      <a:accent2>
        <a:srgbClr val="004775"/>
      </a:accent2>
      <a:accent3>
        <a:srgbClr val="83CBD3"/>
      </a:accent3>
      <a:accent4>
        <a:srgbClr val="00A3DA"/>
      </a:accent4>
      <a:accent5>
        <a:srgbClr val="B4B5B4"/>
      </a:accent5>
      <a:accent6>
        <a:srgbClr val="4C4D4C"/>
      </a:accent6>
      <a:hlink>
        <a:srgbClr val="D8117D"/>
      </a:hlink>
      <a:folHlink>
        <a:srgbClr val="84BE4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5_V2030 SLIDE BG">
  <a:themeElements>
    <a:clrScheme name="CPUT V2030">
      <a:dk1>
        <a:srgbClr val="000000"/>
      </a:dk1>
      <a:lt1>
        <a:srgbClr val="FFFFFF"/>
      </a:lt1>
      <a:dk2>
        <a:srgbClr val="44546A"/>
      </a:dk2>
      <a:lt2>
        <a:srgbClr val="E7E6E6"/>
      </a:lt2>
      <a:accent1>
        <a:srgbClr val="008FC5"/>
      </a:accent1>
      <a:accent2>
        <a:srgbClr val="004775"/>
      </a:accent2>
      <a:accent3>
        <a:srgbClr val="83CBD3"/>
      </a:accent3>
      <a:accent4>
        <a:srgbClr val="00A3DA"/>
      </a:accent4>
      <a:accent5>
        <a:srgbClr val="B4B5B4"/>
      </a:accent5>
      <a:accent6>
        <a:srgbClr val="4C4D4C"/>
      </a:accent6>
      <a:hlink>
        <a:srgbClr val="D8117D"/>
      </a:hlink>
      <a:folHlink>
        <a:srgbClr val="84BE4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PUT V2030">
    <a:dk1>
      <a:srgbClr val="000000"/>
    </a:dk1>
    <a:lt1>
      <a:srgbClr val="FFFFFF"/>
    </a:lt1>
    <a:dk2>
      <a:srgbClr val="44546A"/>
    </a:dk2>
    <a:lt2>
      <a:srgbClr val="E7E6E6"/>
    </a:lt2>
    <a:accent1>
      <a:srgbClr val="008FC5"/>
    </a:accent1>
    <a:accent2>
      <a:srgbClr val="004775"/>
    </a:accent2>
    <a:accent3>
      <a:srgbClr val="83CBD3"/>
    </a:accent3>
    <a:accent4>
      <a:srgbClr val="00A3DA"/>
    </a:accent4>
    <a:accent5>
      <a:srgbClr val="B4B5B4"/>
    </a:accent5>
    <a:accent6>
      <a:srgbClr val="4C4D4C"/>
    </a:accent6>
    <a:hlink>
      <a:srgbClr val="D8117D"/>
    </a:hlink>
    <a:folHlink>
      <a:srgbClr val="84BE41"/>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55EA94E4046E47A47B067566292199" ma:contentTypeVersion="7" ma:contentTypeDescription="Create a new document." ma:contentTypeScope="" ma:versionID="bd4762bfa11d7872cb0a2bc0e9725480">
  <xsd:schema xmlns:xsd="http://www.w3.org/2001/XMLSchema" xmlns:xs="http://www.w3.org/2001/XMLSchema" xmlns:p="http://schemas.microsoft.com/office/2006/metadata/properties" xmlns:ns3="30ad1be0-ffa7-4f03-b101-b062beb68c87" xmlns:ns4="a06245fd-dbba-4df9-b84b-a9faff5c659d" targetNamespace="http://schemas.microsoft.com/office/2006/metadata/properties" ma:root="true" ma:fieldsID="6c33b8e37091b4b63d6165efea9ba116" ns3:_="" ns4:_="">
    <xsd:import namespace="30ad1be0-ffa7-4f03-b101-b062beb68c87"/>
    <xsd:import namespace="a06245fd-dbba-4df9-b84b-a9faff5c659d"/>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ad1be0-ffa7-4f03-b101-b062beb68c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06245fd-dbba-4df9-b84b-a9faff5c659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A6F0DC-EC93-4EB2-8836-4BE2F6AB5C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ad1be0-ffa7-4f03-b101-b062beb68c87"/>
    <ds:schemaRef ds:uri="a06245fd-dbba-4df9-b84b-a9faff5c65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92AFAA3-848B-431A-B87B-E5102E620B6E}">
  <ds:schemaRefs>
    <ds:schemaRef ds:uri="a06245fd-dbba-4df9-b84b-a9faff5c659d"/>
    <ds:schemaRef ds:uri="http://schemas.openxmlformats.org/package/2006/metadata/core-properties"/>
    <ds:schemaRef ds:uri="http://purl.org/dc/elements/1.1/"/>
    <ds:schemaRef ds:uri="http://schemas.microsoft.com/office/2006/documentManagement/types"/>
    <ds:schemaRef ds:uri="http://schemas.microsoft.com/office/2006/metadata/properties"/>
    <ds:schemaRef ds:uri="30ad1be0-ffa7-4f03-b101-b062beb68c87"/>
    <ds:schemaRef ds:uri="http://purl.org/dc/dcmitype/"/>
    <ds:schemaRef ds:uri="http://www.w3.org/XML/1998/namespace"/>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5EA65A75-D4F6-402D-A25E-9568080E3F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13378</TotalTime>
  <Words>1344</Words>
  <Application>Microsoft Macintosh PowerPoint</Application>
  <PresentationFormat>On-screen Show (16:10)</PresentationFormat>
  <Paragraphs>134</Paragraphs>
  <Slides>15</Slides>
  <Notes>1</Notes>
  <HiddenSlides>0</HiddenSlides>
  <MMClips>0</MMClips>
  <ScaleCrop>false</ScaleCrop>
  <HeadingPairs>
    <vt:vector size="6" baseType="variant">
      <vt:variant>
        <vt:lpstr>Fonts Used</vt:lpstr>
      </vt:variant>
      <vt:variant>
        <vt:i4>5</vt:i4>
      </vt:variant>
      <vt:variant>
        <vt:lpstr>Theme</vt:lpstr>
      </vt:variant>
      <vt:variant>
        <vt:i4>11</vt:i4>
      </vt:variant>
      <vt:variant>
        <vt:lpstr>Slide Titles</vt:lpstr>
      </vt:variant>
      <vt:variant>
        <vt:i4>15</vt:i4>
      </vt:variant>
    </vt:vector>
  </HeadingPairs>
  <TitlesOfParts>
    <vt:vector size="31" baseType="lpstr">
      <vt:lpstr>Aptos</vt:lpstr>
      <vt:lpstr>Arial</vt:lpstr>
      <vt:lpstr>Calibri</vt:lpstr>
      <vt:lpstr>Symbol</vt:lpstr>
      <vt:lpstr>Wingdings</vt:lpstr>
      <vt:lpstr>V2030 COVER SLIDE</vt:lpstr>
      <vt:lpstr>V2030 SLIDE BG</vt:lpstr>
      <vt:lpstr>6_V2030 SLIDE BG</vt:lpstr>
      <vt:lpstr>3_V2030 SLIDE BG</vt:lpstr>
      <vt:lpstr>4_V2030 SLIDE BG</vt:lpstr>
      <vt:lpstr>1_V2030 SLIDE BG</vt:lpstr>
      <vt:lpstr>7_V2030 SLIDE BG</vt:lpstr>
      <vt:lpstr>2_V2030 SLIDE BG</vt:lpstr>
      <vt:lpstr>5_V2030 SLIDE BG</vt:lpstr>
      <vt:lpstr>8_V2030 SLIDE BG</vt:lpstr>
      <vt:lpstr>9_V2030 SLIDE BG</vt:lpstr>
      <vt:lpstr>PowerPoint Presentation</vt:lpstr>
      <vt:lpstr>Presentation Overview  </vt:lpstr>
      <vt:lpstr>Introduction</vt:lpstr>
      <vt:lpstr>CPUT Strategy,  Vision 2030 and Mission</vt:lpstr>
      <vt:lpstr>PowerPoint Presentation</vt:lpstr>
      <vt:lpstr>Human Capital </vt:lpstr>
      <vt:lpstr>Promote a culture of human-centricity and smart people of integrity, mutual respect, and excellence, who nurture collaboration, and are innovative in support of One Smart CPUT.   Objectives  Re-imagine the CPUT workforce performing in a technology-driven and inspired environment, having the appropriate skill sets, attitudes and ability to adjust to the notion of One Smart CPUT    Create a smart CPUT community that will contribute to a unified CPUT collective and unified identity - known for mutual respect, and a deep appreciation for diversity and issues of transformation</vt:lpstr>
      <vt:lpstr>Challenges experienced in executing the HC strategy and processes, (emphasis on support systems, including ITS Integrator) </vt:lpstr>
      <vt:lpstr>Challenges experienced in executing the HC strategy and processes, (emphasis on support systems, including ITS Integrator) </vt:lpstr>
      <vt:lpstr>Challenges experienced in executing the HC strategy and processes, (emphasis on support systems, including ITS Integrator) </vt:lpstr>
      <vt:lpstr>Challenges experienced in executing the HC strategy and processes, (emphasis on support systems, including ITS Integrator) </vt:lpstr>
      <vt:lpstr>Proposed areas of focus and investment by Adapt IT in improving HR management </vt:lpstr>
      <vt:lpstr>Proposed areas of focus and investment by Adapt IT in improving HR management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Bridgette Hunt</dc:creator>
  <cp:lastModifiedBy>XOLELWA OLAYI</cp:lastModifiedBy>
  <cp:revision>312</cp:revision>
  <dcterms:created xsi:type="dcterms:W3CDTF">2020-08-14T09:22:18Z</dcterms:created>
  <dcterms:modified xsi:type="dcterms:W3CDTF">2025-03-06T17:55:09Z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0x010100CF55EA94E4046E47A47B067566292199</vt:lpwstr>
  </property>
</Properties>
</file>